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sldIdLst>
    <p:sldId id="256" r:id="rId6"/>
    <p:sldId id="2147468874" r:id="rId7"/>
    <p:sldId id="261" r:id="rId8"/>
    <p:sldId id="264" r:id="rId9"/>
    <p:sldId id="262" r:id="rId10"/>
    <p:sldId id="263" r:id="rId11"/>
    <p:sldId id="265" r:id="rId12"/>
    <p:sldId id="267" r:id="rId13"/>
    <p:sldId id="268" r:id="rId14"/>
    <p:sldId id="266" r:id="rId15"/>
    <p:sldId id="271" r:id="rId16"/>
    <p:sldId id="269" r:id="rId17"/>
    <p:sldId id="270" r:id="rId18"/>
    <p:sldId id="272" r:id="rId19"/>
  </p:sldIdLst>
  <p:sldSz cx="9144000" cy="5143500" type="screen16x9"/>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83" autoAdjust="0"/>
  </p:normalViewPr>
  <p:slideViewPr>
    <p:cSldViewPr snapToGrid="0">
      <p:cViewPr varScale="1">
        <p:scale>
          <a:sx n="160" d="100"/>
          <a:sy n="160" d="100"/>
        </p:scale>
        <p:origin x="162" y="450"/>
      </p:cViewPr>
      <p:guideLst>
        <p:guide orient="horz" pos="441"/>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0BCB60-88A6-4B3E-9C92-A42548626327}" type="datetimeFigureOut">
              <a:rPr lang="da-DK" smtClean="0"/>
              <a:t>07-06-2024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323581-9624-4652-B4A5-208FFD167894}" type="slidenum">
              <a:rPr lang="da-DK" smtClean="0"/>
              <a:t>‹nr.›</a:t>
            </a:fld>
            <a:endParaRPr lang="da-DK"/>
          </a:p>
        </p:txBody>
      </p:sp>
    </p:spTree>
    <p:extLst>
      <p:ext uri="{BB962C8B-B14F-4D97-AF65-F5344CB8AC3E}">
        <p14:creationId xmlns:p14="http://schemas.microsoft.com/office/powerpoint/2010/main" val="184913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orside 3">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CCE40-CB87-CF3D-3C78-4E5925E60970}"/>
              </a:ext>
            </a:extLst>
          </p:cNvPr>
          <p:cNvSpPr>
            <a:spLocks noGrp="1"/>
          </p:cNvSpPr>
          <p:nvPr>
            <p:ph type="title" hasCustomPrompt="1"/>
          </p:nvPr>
        </p:nvSpPr>
        <p:spPr>
          <a:xfrm>
            <a:off x="468313" y="1432426"/>
            <a:ext cx="6119911" cy="792088"/>
          </a:xfrm>
        </p:spPr>
        <p:txBody>
          <a:bodyPr anchor="b"/>
          <a:lstStyle>
            <a:lvl1pPr>
              <a:defRPr sz="3200">
                <a:solidFill>
                  <a:schemeClr val="tx1"/>
                </a:solidFill>
              </a:defRPr>
            </a:lvl1pPr>
          </a:lstStyle>
          <a:p>
            <a:r>
              <a:rPr lang="da-DK" dirty="0"/>
              <a:t>Klik for at redigere titeltypografien </a:t>
            </a:r>
            <a:br>
              <a:rPr lang="da-DK" dirty="0"/>
            </a:br>
            <a:r>
              <a:rPr lang="da-DK" dirty="0"/>
              <a:t>i masteren</a:t>
            </a:r>
            <a:endParaRPr lang="en-GB" dirty="0"/>
          </a:p>
        </p:txBody>
      </p:sp>
      <p:sp>
        <p:nvSpPr>
          <p:cNvPr id="6" name="Pladsholder til tekst 3">
            <a:extLst>
              <a:ext uri="{FF2B5EF4-FFF2-40B4-BE49-F238E27FC236}">
                <a16:creationId xmlns:a16="http://schemas.microsoft.com/office/drawing/2014/main" id="{5757799A-0EC8-8FFE-391A-C705EF55A04A}"/>
              </a:ext>
            </a:extLst>
          </p:cNvPr>
          <p:cNvSpPr>
            <a:spLocks noGrp="1"/>
          </p:cNvSpPr>
          <p:nvPr>
            <p:ph type="body" sz="quarter" idx="15"/>
          </p:nvPr>
        </p:nvSpPr>
        <p:spPr>
          <a:xfrm>
            <a:off x="468313" y="2386850"/>
            <a:ext cx="6119911" cy="1133807"/>
          </a:xfrm>
        </p:spPr>
        <p:txBody>
          <a:bodyPr rIns="0" anchor="t"/>
          <a:lstStyle>
            <a:lvl1pPr marL="0" indent="0" algn="l">
              <a:buNone/>
              <a:defRPr sz="1000" kern="0" baseline="0">
                <a:solidFill>
                  <a:schemeClr val="tx1"/>
                </a:solidFill>
              </a:defRPr>
            </a:lvl1pPr>
          </a:lstStyle>
          <a:p>
            <a:pPr lvl="0"/>
            <a:r>
              <a:rPr lang="da-DK"/>
              <a:t>Klik for at redigere teksttypografierne i masteren</a:t>
            </a:r>
          </a:p>
        </p:txBody>
      </p:sp>
      <p:sp>
        <p:nvSpPr>
          <p:cNvPr id="9" name="Pladsholder til tekst 6">
            <a:extLst>
              <a:ext uri="{FF2B5EF4-FFF2-40B4-BE49-F238E27FC236}">
                <a16:creationId xmlns:a16="http://schemas.microsoft.com/office/drawing/2014/main" id="{8ECC06A8-D032-5014-F9A2-748351BB8C88}"/>
              </a:ext>
            </a:extLst>
          </p:cNvPr>
          <p:cNvSpPr>
            <a:spLocks noGrp="1"/>
          </p:cNvSpPr>
          <p:nvPr>
            <p:ph type="body" sz="quarter" idx="18"/>
          </p:nvPr>
        </p:nvSpPr>
        <p:spPr>
          <a:xfrm>
            <a:off x="186110" y="4728638"/>
            <a:ext cx="1321200" cy="219600"/>
          </a:xfrm>
          <a:blipFill>
            <a:blip r:embed="rId2"/>
            <a:stretch>
              <a:fillRect/>
            </a:stretch>
          </a:blipFill>
        </p:spPr>
        <p:txBody>
          <a:bodyPr/>
          <a:lstStyle>
            <a:lvl1pPr marL="0" indent="0">
              <a:buNone/>
              <a:defRPr>
                <a:noFill/>
              </a:defRPr>
            </a:lvl1pPr>
          </a:lstStyle>
          <a:p>
            <a:pPr lvl="0"/>
            <a:r>
              <a:rPr lang="da-DK"/>
              <a:t>Klik for at redigere teksttypografierne i masteren</a:t>
            </a:r>
          </a:p>
        </p:txBody>
      </p:sp>
      <p:pic>
        <p:nvPicPr>
          <p:cNvPr id="3" name="Grafik 2">
            <a:extLst>
              <a:ext uri="{FF2B5EF4-FFF2-40B4-BE49-F238E27FC236}">
                <a16:creationId xmlns:a16="http://schemas.microsoft.com/office/drawing/2014/main" id="{2C59C273-8F97-8FCF-65FE-26C9B203B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1757" y="431651"/>
            <a:ext cx="931391" cy="4284398"/>
          </a:xfrm>
          <a:prstGeom prst="rect">
            <a:avLst/>
          </a:prstGeom>
        </p:spPr>
      </p:pic>
    </p:spTree>
    <p:extLst>
      <p:ext uri="{BB962C8B-B14F-4D97-AF65-F5344CB8AC3E}">
        <p14:creationId xmlns:p14="http://schemas.microsoft.com/office/powerpoint/2010/main" val="305228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verskrift + tekst + billede (bund)">
    <p:bg>
      <p:bgPr>
        <a:solidFill>
          <a:schemeClr val="bg1"/>
        </a:solidFill>
        <a:effectLst/>
      </p:bgPr>
    </p:bg>
    <p:spTree>
      <p:nvGrpSpPr>
        <p:cNvPr id="1" name=""/>
        <p:cNvGrpSpPr/>
        <p:nvPr/>
      </p:nvGrpSpPr>
      <p:grpSpPr>
        <a:xfrm>
          <a:off x="0" y="0"/>
          <a:ext cx="0" cy="0"/>
          <a:chOff x="0" y="0"/>
          <a:chExt cx="0" cy="0"/>
        </a:xfrm>
      </p:grpSpPr>
      <p:sp>
        <p:nvSpPr>
          <p:cNvPr id="3" name="Pladsholder til billede 5">
            <a:extLst>
              <a:ext uri="{FF2B5EF4-FFF2-40B4-BE49-F238E27FC236}">
                <a16:creationId xmlns:a16="http://schemas.microsoft.com/office/drawing/2014/main" id="{87DB21CB-4EE7-18D5-FFC4-F2591CC30315}"/>
              </a:ext>
            </a:extLst>
          </p:cNvPr>
          <p:cNvSpPr>
            <a:spLocks noGrp="1"/>
          </p:cNvSpPr>
          <p:nvPr>
            <p:ph type="pic" sz="quarter" idx="12"/>
          </p:nvPr>
        </p:nvSpPr>
        <p:spPr>
          <a:xfrm>
            <a:off x="0" y="2571750"/>
            <a:ext cx="9144000" cy="2571750"/>
          </a:xfrm>
        </p:spPr>
        <p:txBody>
          <a:bodyPr>
            <a:normAutofit/>
          </a:bodyPr>
          <a:lstStyle>
            <a:lvl1pPr marL="0" indent="0" algn="ctr">
              <a:buFont typeface="Arial" panose="020B0604020202020204" pitchFamily="34" charset="0"/>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2" name="Titel 1">
            <a:extLst>
              <a:ext uri="{FF2B5EF4-FFF2-40B4-BE49-F238E27FC236}">
                <a16:creationId xmlns:a16="http://schemas.microsoft.com/office/drawing/2014/main" id="{7B002998-56E0-B41C-4611-6E392593EFA3}"/>
              </a:ext>
            </a:extLst>
          </p:cNvPr>
          <p:cNvSpPr>
            <a:spLocks noGrp="1"/>
          </p:cNvSpPr>
          <p:nvPr>
            <p:ph type="title"/>
          </p:nvPr>
        </p:nvSpPr>
        <p:spPr>
          <a:xfrm>
            <a:off x="1009650" y="951222"/>
            <a:ext cx="2991910" cy="1116472"/>
          </a:xfrm>
        </p:spPr>
        <p:txBody>
          <a:bodyPr/>
          <a:lstStyle/>
          <a:p>
            <a:r>
              <a:rPr lang="da-DK"/>
              <a:t>Klik for at redigere titeltypografien i masteren</a:t>
            </a:r>
            <a:endParaRPr lang="en-GB" dirty="0"/>
          </a:p>
        </p:txBody>
      </p:sp>
      <p:sp>
        <p:nvSpPr>
          <p:cNvPr id="4" name="Pladsholder til tekst 3">
            <a:extLst>
              <a:ext uri="{FF2B5EF4-FFF2-40B4-BE49-F238E27FC236}">
                <a16:creationId xmlns:a16="http://schemas.microsoft.com/office/drawing/2014/main" id="{E4635518-A0E4-AE02-8A01-B963156D663C}"/>
              </a:ext>
            </a:extLst>
          </p:cNvPr>
          <p:cNvSpPr>
            <a:spLocks noGrp="1"/>
          </p:cNvSpPr>
          <p:nvPr>
            <p:ph type="body" sz="quarter" idx="10"/>
          </p:nvPr>
        </p:nvSpPr>
        <p:spPr>
          <a:xfrm>
            <a:off x="4572000" y="951222"/>
            <a:ext cx="3564819" cy="1116471"/>
          </a:xfrm>
        </p:spPr>
        <p:txBody>
          <a:bodyPr/>
          <a:lstStyle>
            <a:lvl1pPr marL="0" indent="0">
              <a:buNone/>
              <a:defRPr sz="1100">
                <a:latin typeface="Neue Haas Grotesk Text Pro" panose="020B0504020202020204" pitchFamily="34" charset="77"/>
              </a:defRPr>
            </a:lvl1pPr>
            <a:lvl2pPr marL="72000" indent="0">
              <a:buNone/>
              <a:defRPr/>
            </a:lvl2pPr>
            <a:lvl3pPr marL="252000" indent="0">
              <a:buNone/>
              <a:defRPr/>
            </a:lvl3pPr>
          </a:lstStyle>
          <a:p>
            <a:pPr lvl="0"/>
            <a:r>
              <a:rPr lang="da-DK"/>
              <a:t>Klik for at redigere teksttypografierne i masteren</a:t>
            </a:r>
          </a:p>
        </p:txBody>
      </p:sp>
      <p:sp>
        <p:nvSpPr>
          <p:cNvPr id="6" name="Pladsholder til tekst 5">
            <a:extLst>
              <a:ext uri="{FF2B5EF4-FFF2-40B4-BE49-F238E27FC236}">
                <a16:creationId xmlns:a16="http://schemas.microsoft.com/office/drawing/2014/main" id="{0E6AF5B2-3A69-1F49-DA1A-FED935DE13C4}"/>
              </a:ext>
            </a:extLst>
          </p:cNvPr>
          <p:cNvSpPr>
            <a:spLocks noGrp="1"/>
          </p:cNvSpPr>
          <p:nvPr>
            <p:ph type="body" sz="quarter" idx="11"/>
          </p:nvPr>
        </p:nvSpPr>
        <p:spPr>
          <a:xfrm>
            <a:off x="1009779" y="735323"/>
            <a:ext cx="2992548"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
        <p:nvSpPr>
          <p:cNvPr id="5" name="Pladsholder til tekst 6">
            <a:extLst>
              <a:ext uri="{FF2B5EF4-FFF2-40B4-BE49-F238E27FC236}">
                <a16:creationId xmlns:a16="http://schemas.microsoft.com/office/drawing/2014/main" id="{29B2FAC6-BF26-045F-8DCE-F4BFC0851276}"/>
              </a:ext>
            </a:extLst>
          </p:cNvPr>
          <p:cNvSpPr>
            <a:spLocks noGrp="1"/>
          </p:cNvSpPr>
          <p:nvPr>
            <p:ph type="body" sz="quarter" idx="18"/>
          </p:nvPr>
        </p:nvSpPr>
        <p:spPr>
          <a:xfrm>
            <a:off x="186110" y="4728638"/>
            <a:ext cx="219600" cy="219600"/>
          </a:xfrm>
          <a:blipFill>
            <a:blip r:embed="rId2"/>
            <a:stretch>
              <a:fillRect/>
            </a:stretch>
          </a:blipFill>
        </p:spPr>
        <p:txBody>
          <a:bodyPr/>
          <a:lstStyle>
            <a:lvl1pPr marL="0" indent="0">
              <a:buNone/>
              <a:defRPr>
                <a:noFill/>
              </a:defRPr>
            </a:lvl1pPr>
          </a:lstStyle>
          <a:p>
            <a:pPr lvl="0"/>
            <a:r>
              <a:rPr lang="da-DK"/>
              <a:t>Klik for at redigere teksttypografierne i masteren</a:t>
            </a:r>
          </a:p>
        </p:txBody>
      </p:sp>
      <p:sp>
        <p:nvSpPr>
          <p:cNvPr id="7" name="Tekstfelt 6">
            <a:extLst>
              <a:ext uri="{FF2B5EF4-FFF2-40B4-BE49-F238E27FC236}">
                <a16:creationId xmlns:a16="http://schemas.microsoft.com/office/drawing/2014/main" id="{1F27B77A-47CB-1461-047F-56640092E97C}"/>
              </a:ext>
            </a:extLst>
          </p:cNvPr>
          <p:cNvSpPr txBox="1"/>
          <p:nvPr/>
        </p:nvSpPr>
        <p:spPr>
          <a:xfrm>
            <a:off x="-383241" y="3610535"/>
            <a:ext cx="0" cy="0"/>
          </a:xfrm>
          <a:prstGeom prst="rect">
            <a:avLst/>
          </a:prstGeom>
          <a:noFill/>
        </p:spPr>
        <p:txBody>
          <a:bodyPr wrap="none" rtlCol="0">
            <a:noAutofit/>
          </a:bodyPr>
          <a:lstStyle/>
          <a:p>
            <a:pPr algn="l"/>
            <a:endParaRPr lang="en-GB" sz="900" dirty="0">
              <a:latin typeface="Source Sans Pro Light" panose="020B0403030403020204" pitchFamily="34" charset="0"/>
              <a:cs typeface="Arial"/>
            </a:endParaRPr>
          </a:p>
        </p:txBody>
      </p:sp>
    </p:spTree>
    <p:extLst>
      <p:ext uri="{BB962C8B-B14F-4D97-AF65-F5344CB8AC3E}">
        <p14:creationId xmlns:p14="http://schemas.microsoft.com/office/powerpoint/2010/main" val="3644776860"/>
      </p:ext>
    </p:extLst>
  </p:cSld>
  <p:clrMapOvr>
    <a:masterClrMapping/>
  </p:clrMapOvr>
  <p:extLst>
    <p:ext uri="{DCECCB84-F9BA-43D5-87BE-67443E8EF086}">
      <p15:sldGuideLst xmlns:p15="http://schemas.microsoft.com/office/powerpoint/2012/main">
        <p15:guide id="1" pos="636">
          <p15:clr>
            <a:srgbClr val="FBAE40"/>
          </p15:clr>
        </p15:guide>
        <p15:guide id="2" orient="horz" pos="59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ighlights (3 rækker)">
    <p:bg>
      <p:bgPr>
        <a:solidFill>
          <a:schemeClr val="bg1"/>
        </a:solidFill>
        <a:effectLst/>
      </p:bgPr>
    </p:bg>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DD8828A6-E585-6B4F-A1C8-1DBE6955925F}"/>
              </a:ext>
            </a:extLst>
          </p:cNvPr>
          <p:cNvSpPr>
            <a:spLocks noGrp="1" noChangeAspect="1"/>
          </p:cNvSpPr>
          <p:nvPr>
            <p:ph type="pic" sz="quarter" idx="10" hasCustomPrompt="1"/>
          </p:nvPr>
        </p:nvSpPr>
        <p:spPr>
          <a:xfrm>
            <a:off x="1035859" y="2068107"/>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4" name="Pladsholder til tekst 3">
            <a:extLst>
              <a:ext uri="{FF2B5EF4-FFF2-40B4-BE49-F238E27FC236}">
                <a16:creationId xmlns:a16="http://schemas.microsoft.com/office/drawing/2014/main" id="{C496093B-37A6-AD4C-9138-3E8BD436EBD5}"/>
              </a:ext>
            </a:extLst>
          </p:cNvPr>
          <p:cNvSpPr>
            <a:spLocks noGrp="1"/>
          </p:cNvSpPr>
          <p:nvPr>
            <p:ph type="body" sz="quarter" idx="15"/>
          </p:nvPr>
        </p:nvSpPr>
        <p:spPr>
          <a:xfrm>
            <a:off x="1488482" y="2067694"/>
            <a:ext cx="3003513"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 name="Pladsholder til tekst 6">
            <a:extLst>
              <a:ext uri="{FF2B5EF4-FFF2-40B4-BE49-F238E27FC236}">
                <a16:creationId xmlns:a16="http://schemas.microsoft.com/office/drawing/2014/main" id="{62788691-1556-FA1E-C496-6C79B160F7D5}"/>
              </a:ext>
            </a:extLst>
          </p:cNvPr>
          <p:cNvSpPr>
            <a:spLocks noGrp="1"/>
          </p:cNvSpPr>
          <p:nvPr>
            <p:ph type="body" sz="quarter" idx="18"/>
          </p:nvPr>
        </p:nvSpPr>
        <p:spPr>
          <a:xfrm>
            <a:off x="186110" y="4728638"/>
            <a:ext cx="219600" cy="219600"/>
          </a:xfrm>
          <a:blipFill>
            <a:blip r:embed="rId2"/>
            <a:stretch>
              <a:fillRect/>
            </a:stretch>
          </a:blipFill>
        </p:spPr>
        <p:txBody>
          <a:bodyPr/>
          <a:lstStyle>
            <a:lvl1pPr marL="0" indent="0">
              <a:buNone/>
              <a:defRPr>
                <a:noFill/>
              </a:defRPr>
            </a:lvl1pPr>
          </a:lstStyle>
          <a:p>
            <a:pPr lvl="0"/>
            <a:r>
              <a:rPr lang="da-DK"/>
              <a:t>Klik for at redigere teksttypografierne i masteren</a:t>
            </a:r>
          </a:p>
        </p:txBody>
      </p:sp>
      <p:sp>
        <p:nvSpPr>
          <p:cNvPr id="5" name="Pladsholder til tekst 3">
            <a:extLst>
              <a:ext uri="{FF2B5EF4-FFF2-40B4-BE49-F238E27FC236}">
                <a16:creationId xmlns:a16="http://schemas.microsoft.com/office/drawing/2014/main" id="{08EF0261-14D0-1383-03E9-C9E3A0AA53CF}"/>
              </a:ext>
            </a:extLst>
          </p:cNvPr>
          <p:cNvSpPr>
            <a:spLocks noGrp="1"/>
          </p:cNvSpPr>
          <p:nvPr>
            <p:ph type="body" sz="quarter" idx="19"/>
          </p:nvPr>
        </p:nvSpPr>
        <p:spPr>
          <a:xfrm>
            <a:off x="1488482" y="2212108"/>
            <a:ext cx="3003513" cy="287634"/>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8" name="Pladsholder til billede 5">
            <a:extLst>
              <a:ext uri="{FF2B5EF4-FFF2-40B4-BE49-F238E27FC236}">
                <a16:creationId xmlns:a16="http://schemas.microsoft.com/office/drawing/2014/main" id="{8342E6BB-C322-8D89-32E3-B526E872C5EC}"/>
              </a:ext>
            </a:extLst>
          </p:cNvPr>
          <p:cNvSpPr>
            <a:spLocks noGrp="1" noChangeAspect="1"/>
          </p:cNvSpPr>
          <p:nvPr>
            <p:ph type="pic" sz="quarter" idx="20" hasCustomPrompt="1"/>
          </p:nvPr>
        </p:nvSpPr>
        <p:spPr>
          <a:xfrm>
            <a:off x="1035859" y="2811074"/>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9" name="Pladsholder til tekst 3">
            <a:extLst>
              <a:ext uri="{FF2B5EF4-FFF2-40B4-BE49-F238E27FC236}">
                <a16:creationId xmlns:a16="http://schemas.microsoft.com/office/drawing/2014/main" id="{5A97597D-99B1-6A4F-5117-8B426C40DF78}"/>
              </a:ext>
            </a:extLst>
          </p:cNvPr>
          <p:cNvSpPr>
            <a:spLocks noGrp="1"/>
          </p:cNvSpPr>
          <p:nvPr>
            <p:ph type="body" sz="quarter" idx="21"/>
          </p:nvPr>
        </p:nvSpPr>
        <p:spPr>
          <a:xfrm>
            <a:off x="1488482" y="2810661"/>
            <a:ext cx="3003513"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0" name="Pladsholder til tekst 3">
            <a:extLst>
              <a:ext uri="{FF2B5EF4-FFF2-40B4-BE49-F238E27FC236}">
                <a16:creationId xmlns:a16="http://schemas.microsoft.com/office/drawing/2014/main" id="{4BDB334A-1458-0AC0-AFF1-0739E96E898E}"/>
              </a:ext>
            </a:extLst>
          </p:cNvPr>
          <p:cNvSpPr>
            <a:spLocks noGrp="1"/>
          </p:cNvSpPr>
          <p:nvPr>
            <p:ph type="body" sz="quarter" idx="22"/>
          </p:nvPr>
        </p:nvSpPr>
        <p:spPr>
          <a:xfrm>
            <a:off x="1488482" y="2955075"/>
            <a:ext cx="3003513" cy="287634"/>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1" name="Pladsholder til billede 5">
            <a:extLst>
              <a:ext uri="{FF2B5EF4-FFF2-40B4-BE49-F238E27FC236}">
                <a16:creationId xmlns:a16="http://schemas.microsoft.com/office/drawing/2014/main" id="{C4ABC68E-A13B-FAFF-E2EB-F53E9D240F22}"/>
              </a:ext>
            </a:extLst>
          </p:cNvPr>
          <p:cNvSpPr>
            <a:spLocks noGrp="1" noChangeAspect="1"/>
          </p:cNvSpPr>
          <p:nvPr>
            <p:ph type="pic" sz="quarter" idx="23" hasCustomPrompt="1"/>
          </p:nvPr>
        </p:nvSpPr>
        <p:spPr>
          <a:xfrm>
            <a:off x="1035859" y="3552442"/>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12" name="Pladsholder til tekst 3">
            <a:extLst>
              <a:ext uri="{FF2B5EF4-FFF2-40B4-BE49-F238E27FC236}">
                <a16:creationId xmlns:a16="http://schemas.microsoft.com/office/drawing/2014/main" id="{64FF8A76-B404-0C8F-8C0B-30B839A46D76}"/>
              </a:ext>
            </a:extLst>
          </p:cNvPr>
          <p:cNvSpPr>
            <a:spLocks noGrp="1"/>
          </p:cNvSpPr>
          <p:nvPr>
            <p:ph type="body" sz="quarter" idx="24"/>
          </p:nvPr>
        </p:nvSpPr>
        <p:spPr>
          <a:xfrm>
            <a:off x="1488482" y="3552029"/>
            <a:ext cx="3003513"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3" name="Pladsholder til tekst 3">
            <a:extLst>
              <a:ext uri="{FF2B5EF4-FFF2-40B4-BE49-F238E27FC236}">
                <a16:creationId xmlns:a16="http://schemas.microsoft.com/office/drawing/2014/main" id="{E18EE8C3-6589-A11A-1EB5-56F8C0C09F49}"/>
              </a:ext>
            </a:extLst>
          </p:cNvPr>
          <p:cNvSpPr>
            <a:spLocks noGrp="1"/>
          </p:cNvSpPr>
          <p:nvPr>
            <p:ph type="body" sz="quarter" idx="25"/>
          </p:nvPr>
        </p:nvSpPr>
        <p:spPr>
          <a:xfrm>
            <a:off x="1488482" y="3696443"/>
            <a:ext cx="3003513" cy="287634"/>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4" name="Pladsholder til billede 5">
            <a:extLst>
              <a:ext uri="{FF2B5EF4-FFF2-40B4-BE49-F238E27FC236}">
                <a16:creationId xmlns:a16="http://schemas.microsoft.com/office/drawing/2014/main" id="{01C77357-C65B-5A9E-B615-A92026CCF59E}"/>
              </a:ext>
            </a:extLst>
          </p:cNvPr>
          <p:cNvSpPr>
            <a:spLocks noGrp="1" noChangeAspect="1"/>
          </p:cNvSpPr>
          <p:nvPr>
            <p:ph type="pic" sz="quarter" idx="26" hasCustomPrompt="1"/>
          </p:nvPr>
        </p:nvSpPr>
        <p:spPr>
          <a:xfrm>
            <a:off x="5219552" y="2068107"/>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15" name="Pladsholder til tekst 3">
            <a:extLst>
              <a:ext uri="{FF2B5EF4-FFF2-40B4-BE49-F238E27FC236}">
                <a16:creationId xmlns:a16="http://schemas.microsoft.com/office/drawing/2014/main" id="{90180E4D-07F7-B5B5-617E-41F68236FDA6}"/>
              </a:ext>
            </a:extLst>
          </p:cNvPr>
          <p:cNvSpPr>
            <a:spLocks noGrp="1"/>
          </p:cNvSpPr>
          <p:nvPr>
            <p:ph type="body" sz="quarter" idx="27"/>
          </p:nvPr>
        </p:nvSpPr>
        <p:spPr>
          <a:xfrm>
            <a:off x="5672175" y="2067694"/>
            <a:ext cx="3003513"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6" name="Pladsholder til tekst 3">
            <a:extLst>
              <a:ext uri="{FF2B5EF4-FFF2-40B4-BE49-F238E27FC236}">
                <a16:creationId xmlns:a16="http://schemas.microsoft.com/office/drawing/2014/main" id="{34CF6966-E382-F0AE-7D87-947D9FBC362B}"/>
              </a:ext>
            </a:extLst>
          </p:cNvPr>
          <p:cNvSpPr>
            <a:spLocks noGrp="1"/>
          </p:cNvSpPr>
          <p:nvPr>
            <p:ph type="body" sz="quarter" idx="28"/>
          </p:nvPr>
        </p:nvSpPr>
        <p:spPr>
          <a:xfrm>
            <a:off x="5672175" y="2212108"/>
            <a:ext cx="3003513" cy="287634"/>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7" name="Pladsholder til billede 5">
            <a:extLst>
              <a:ext uri="{FF2B5EF4-FFF2-40B4-BE49-F238E27FC236}">
                <a16:creationId xmlns:a16="http://schemas.microsoft.com/office/drawing/2014/main" id="{2CEFD869-52FC-2D91-50C5-1E9A468D1D17}"/>
              </a:ext>
            </a:extLst>
          </p:cNvPr>
          <p:cNvSpPr>
            <a:spLocks noGrp="1" noChangeAspect="1"/>
          </p:cNvSpPr>
          <p:nvPr>
            <p:ph type="pic" sz="quarter" idx="29" hasCustomPrompt="1"/>
          </p:nvPr>
        </p:nvSpPr>
        <p:spPr>
          <a:xfrm>
            <a:off x="5219552" y="2811074"/>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18" name="Pladsholder til tekst 3">
            <a:extLst>
              <a:ext uri="{FF2B5EF4-FFF2-40B4-BE49-F238E27FC236}">
                <a16:creationId xmlns:a16="http://schemas.microsoft.com/office/drawing/2014/main" id="{96EA9739-1B5C-0189-6141-912AACF32E26}"/>
              </a:ext>
            </a:extLst>
          </p:cNvPr>
          <p:cNvSpPr>
            <a:spLocks noGrp="1"/>
          </p:cNvSpPr>
          <p:nvPr>
            <p:ph type="body" sz="quarter" idx="30"/>
          </p:nvPr>
        </p:nvSpPr>
        <p:spPr>
          <a:xfrm>
            <a:off x="5672175" y="2810661"/>
            <a:ext cx="3003513"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9" name="Pladsholder til tekst 3">
            <a:extLst>
              <a:ext uri="{FF2B5EF4-FFF2-40B4-BE49-F238E27FC236}">
                <a16:creationId xmlns:a16="http://schemas.microsoft.com/office/drawing/2014/main" id="{573F324B-1AD1-A5F2-6C40-8A7D76AC6A76}"/>
              </a:ext>
            </a:extLst>
          </p:cNvPr>
          <p:cNvSpPr>
            <a:spLocks noGrp="1"/>
          </p:cNvSpPr>
          <p:nvPr>
            <p:ph type="body" sz="quarter" idx="31"/>
          </p:nvPr>
        </p:nvSpPr>
        <p:spPr>
          <a:xfrm>
            <a:off x="5672175" y="2955075"/>
            <a:ext cx="3003513" cy="287634"/>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0" name="Pladsholder til billede 5">
            <a:extLst>
              <a:ext uri="{FF2B5EF4-FFF2-40B4-BE49-F238E27FC236}">
                <a16:creationId xmlns:a16="http://schemas.microsoft.com/office/drawing/2014/main" id="{611F40D4-8CDB-5EDC-7BAD-B03042BDBD6A}"/>
              </a:ext>
            </a:extLst>
          </p:cNvPr>
          <p:cNvSpPr>
            <a:spLocks noGrp="1" noChangeAspect="1"/>
          </p:cNvSpPr>
          <p:nvPr>
            <p:ph type="pic" sz="quarter" idx="32" hasCustomPrompt="1"/>
          </p:nvPr>
        </p:nvSpPr>
        <p:spPr>
          <a:xfrm>
            <a:off x="5219552" y="3552442"/>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21" name="Pladsholder til tekst 3">
            <a:extLst>
              <a:ext uri="{FF2B5EF4-FFF2-40B4-BE49-F238E27FC236}">
                <a16:creationId xmlns:a16="http://schemas.microsoft.com/office/drawing/2014/main" id="{EC03F92A-66B6-FC8B-CDA8-DA851552E31F}"/>
              </a:ext>
            </a:extLst>
          </p:cNvPr>
          <p:cNvSpPr>
            <a:spLocks noGrp="1"/>
          </p:cNvSpPr>
          <p:nvPr>
            <p:ph type="body" sz="quarter" idx="33"/>
          </p:nvPr>
        </p:nvSpPr>
        <p:spPr>
          <a:xfrm>
            <a:off x="5672175" y="3552029"/>
            <a:ext cx="3003513"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2" name="Pladsholder til tekst 3">
            <a:extLst>
              <a:ext uri="{FF2B5EF4-FFF2-40B4-BE49-F238E27FC236}">
                <a16:creationId xmlns:a16="http://schemas.microsoft.com/office/drawing/2014/main" id="{D6FEAE5D-F3EC-05C0-19FD-9C5F35A48EF8}"/>
              </a:ext>
            </a:extLst>
          </p:cNvPr>
          <p:cNvSpPr>
            <a:spLocks noGrp="1"/>
          </p:cNvSpPr>
          <p:nvPr>
            <p:ph type="body" sz="quarter" idx="34"/>
          </p:nvPr>
        </p:nvSpPr>
        <p:spPr>
          <a:xfrm>
            <a:off x="5672175" y="3696443"/>
            <a:ext cx="3003513" cy="287634"/>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3" name="Titel 1">
            <a:extLst>
              <a:ext uri="{FF2B5EF4-FFF2-40B4-BE49-F238E27FC236}">
                <a16:creationId xmlns:a16="http://schemas.microsoft.com/office/drawing/2014/main" id="{486BAFFE-8C09-B4E1-113D-5655D6AEF262}"/>
              </a:ext>
            </a:extLst>
          </p:cNvPr>
          <p:cNvSpPr>
            <a:spLocks noGrp="1"/>
          </p:cNvSpPr>
          <p:nvPr>
            <p:ph type="title"/>
          </p:nvPr>
        </p:nvSpPr>
        <p:spPr>
          <a:xfrm>
            <a:off x="1009650" y="951222"/>
            <a:ext cx="2991910" cy="900448"/>
          </a:xfrm>
        </p:spPr>
        <p:txBody>
          <a:bodyPr/>
          <a:lstStyle/>
          <a:p>
            <a:r>
              <a:rPr lang="da-DK"/>
              <a:t>Klik for at redigere titeltypografien i masteren</a:t>
            </a:r>
            <a:endParaRPr lang="en-GB" dirty="0"/>
          </a:p>
        </p:txBody>
      </p:sp>
      <p:sp>
        <p:nvSpPr>
          <p:cNvPr id="24" name="Pladsholder til tekst 5">
            <a:extLst>
              <a:ext uri="{FF2B5EF4-FFF2-40B4-BE49-F238E27FC236}">
                <a16:creationId xmlns:a16="http://schemas.microsoft.com/office/drawing/2014/main" id="{BD12AD24-B17D-7407-348F-63C4241969DB}"/>
              </a:ext>
            </a:extLst>
          </p:cNvPr>
          <p:cNvSpPr>
            <a:spLocks noGrp="1"/>
          </p:cNvSpPr>
          <p:nvPr>
            <p:ph type="body" sz="quarter" idx="11"/>
          </p:nvPr>
        </p:nvSpPr>
        <p:spPr>
          <a:xfrm>
            <a:off x="1009779" y="735323"/>
            <a:ext cx="2992548"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Tree>
    <p:extLst>
      <p:ext uri="{BB962C8B-B14F-4D97-AF65-F5344CB8AC3E}">
        <p14:creationId xmlns:p14="http://schemas.microsoft.com/office/powerpoint/2010/main" val="417279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Highlights (2 rækker)">
    <p:bg>
      <p:bgPr>
        <a:solidFill>
          <a:schemeClr val="bg1"/>
        </a:solidFill>
        <a:effectLst/>
      </p:bgPr>
    </p:bg>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DD8828A6-E585-6B4F-A1C8-1DBE6955925F}"/>
              </a:ext>
            </a:extLst>
          </p:cNvPr>
          <p:cNvSpPr>
            <a:spLocks noGrp="1" noChangeAspect="1"/>
          </p:cNvSpPr>
          <p:nvPr>
            <p:ph type="pic" sz="quarter" idx="10" hasCustomPrompt="1"/>
          </p:nvPr>
        </p:nvSpPr>
        <p:spPr>
          <a:xfrm>
            <a:off x="1043854" y="2067694"/>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4" name="Pladsholder til tekst 3">
            <a:extLst>
              <a:ext uri="{FF2B5EF4-FFF2-40B4-BE49-F238E27FC236}">
                <a16:creationId xmlns:a16="http://schemas.microsoft.com/office/drawing/2014/main" id="{C496093B-37A6-AD4C-9138-3E8BD436EBD5}"/>
              </a:ext>
            </a:extLst>
          </p:cNvPr>
          <p:cNvSpPr>
            <a:spLocks noGrp="1"/>
          </p:cNvSpPr>
          <p:nvPr>
            <p:ph type="body" sz="quarter" idx="15"/>
          </p:nvPr>
        </p:nvSpPr>
        <p:spPr>
          <a:xfrm>
            <a:off x="1488483" y="2067694"/>
            <a:ext cx="1620000"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 name="Pladsholder til tekst 6">
            <a:extLst>
              <a:ext uri="{FF2B5EF4-FFF2-40B4-BE49-F238E27FC236}">
                <a16:creationId xmlns:a16="http://schemas.microsoft.com/office/drawing/2014/main" id="{62788691-1556-FA1E-C496-6C79B160F7D5}"/>
              </a:ext>
            </a:extLst>
          </p:cNvPr>
          <p:cNvSpPr>
            <a:spLocks noGrp="1"/>
          </p:cNvSpPr>
          <p:nvPr>
            <p:ph type="body" sz="quarter" idx="18"/>
          </p:nvPr>
        </p:nvSpPr>
        <p:spPr>
          <a:xfrm>
            <a:off x="186110" y="4728638"/>
            <a:ext cx="219600" cy="219600"/>
          </a:xfrm>
          <a:blipFill>
            <a:blip r:embed="rId2"/>
            <a:stretch>
              <a:fillRect/>
            </a:stretch>
          </a:blipFill>
        </p:spPr>
        <p:txBody>
          <a:bodyPr/>
          <a:lstStyle>
            <a:lvl1pPr marL="0" indent="0">
              <a:buNone/>
              <a:defRPr>
                <a:noFill/>
                <a:latin typeface="Neue Haas Grotesk Text Pro" panose="020B0504020202020204" pitchFamily="34" charset="77"/>
              </a:defRPr>
            </a:lvl1pPr>
          </a:lstStyle>
          <a:p>
            <a:pPr lvl="0"/>
            <a:r>
              <a:rPr lang="da-DK"/>
              <a:t>Klik for at redigere teksttypografierne i masteren</a:t>
            </a:r>
          </a:p>
        </p:txBody>
      </p:sp>
      <p:sp>
        <p:nvSpPr>
          <p:cNvPr id="5" name="Pladsholder til tekst 3">
            <a:extLst>
              <a:ext uri="{FF2B5EF4-FFF2-40B4-BE49-F238E27FC236}">
                <a16:creationId xmlns:a16="http://schemas.microsoft.com/office/drawing/2014/main" id="{08EF0261-14D0-1383-03E9-C9E3A0AA53CF}"/>
              </a:ext>
            </a:extLst>
          </p:cNvPr>
          <p:cNvSpPr>
            <a:spLocks noGrp="1"/>
          </p:cNvSpPr>
          <p:nvPr>
            <p:ph type="body" sz="quarter" idx="19"/>
          </p:nvPr>
        </p:nvSpPr>
        <p:spPr>
          <a:xfrm>
            <a:off x="1488483" y="2212107"/>
            <a:ext cx="1620000" cy="432047"/>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8" name="Pladsholder til billede 5">
            <a:extLst>
              <a:ext uri="{FF2B5EF4-FFF2-40B4-BE49-F238E27FC236}">
                <a16:creationId xmlns:a16="http://schemas.microsoft.com/office/drawing/2014/main" id="{8342E6BB-C322-8D89-32E3-B526E872C5EC}"/>
              </a:ext>
            </a:extLst>
          </p:cNvPr>
          <p:cNvSpPr>
            <a:spLocks noGrp="1" noChangeAspect="1"/>
          </p:cNvSpPr>
          <p:nvPr>
            <p:ph type="pic" sz="quarter" idx="20" hasCustomPrompt="1"/>
          </p:nvPr>
        </p:nvSpPr>
        <p:spPr>
          <a:xfrm>
            <a:off x="1043854" y="3003402"/>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9" name="Pladsholder til tekst 3">
            <a:extLst>
              <a:ext uri="{FF2B5EF4-FFF2-40B4-BE49-F238E27FC236}">
                <a16:creationId xmlns:a16="http://schemas.microsoft.com/office/drawing/2014/main" id="{5A97597D-99B1-6A4F-5117-8B426C40DF78}"/>
              </a:ext>
            </a:extLst>
          </p:cNvPr>
          <p:cNvSpPr>
            <a:spLocks noGrp="1"/>
          </p:cNvSpPr>
          <p:nvPr>
            <p:ph type="body" sz="quarter" idx="21"/>
          </p:nvPr>
        </p:nvSpPr>
        <p:spPr>
          <a:xfrm>
            <a:off x="1488483" y="3003402"/>
            <a:ext cx="1620000"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0" name="Pladsholder til tekst 3">
            <a:extLst>
              <a:ext uri="{FF2B5EF4-FFF2-40B4-BE49-F238E27FC236}">
                <a16:creationId xmlns:a16="http://schemas.microsoft.com/office/drawing/2014/main" id="{4BDB334A-1458-0AC0-AFF1-0739E96E898E}"/>
              </a:ext>
            </a:extLst>
          </p:cNvPr>
          <p:cNvSpPr>
            <a:spLocks noGrp="1"/>
          </p:cNvSpPr>
          <p:nvPr>
            <p:ph type="body" sz="quarter" idx="22"/>
          </p:nvPr>
        </p:nvSpPr>
        <p:spPr>
          <a:xfrm>
            <a:off x="1488483" y="3147815"/>
            <a:ext cx="1620000" cy="432047"/>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4" name="Pladsholder til billede 5">
            <a:extLst>
              <a:ext uri="{FF2B5EF4-FFF2-40B4-BE49-F238E27FC236}">
                <a16:creationId xmlns:a16="http://schemas.microsoft.com/office/drawing/2014/main" id="{01C77357-C65B-5A9E-B615-A92026CCF59E}"/>
              </a:ext>
            </a:extLst>
          </p:cNvPr>
          <p:cNvSpPr>
            <a:spLocks noGrp="1" noChangeAspect="1"/>
          </p:cNvSpPr>
          <p:nvPr>
            <p:ph type="pic" sz="quarter" idx="26" hasCustomPrompt="1"/>
          </p:nvPr>
        </p:nvSpPr>
        <p:spPr>
          <a:xfrm>
            <a:off x="6012407" y="2067694"/>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15" name="Pladsholder til tekst 3">
            <a:extLst>
              <a:ext uri="{FF2B5EF4-FFF2-40B4-BE49-F238E27FC236}">
                <a16:creationId xmlns:a16="http://schemas.microsoft.com/office/drawing/2014/main" id="{90180E4D-07F7-B5B5-617E-41F68236FDA6}"/>
              </a:ext>
            </a:extLst>
          </p:cNvPr>
          <p:cNvSpPr>
            <a:spLocks noGrp="1"/>
          </p:cNvSpPr>
          <p:nvPr>
            <p:ph type="body" sz="quarter" idx="27"/>
          </p:nvPr>
        </p:nvSpPr>
        <p:spPr>
          <a:xfrm>
            <a:off x="6457036" y="2067694"/>
            <a:ext cx="1620000"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6" name="Pladsholder til tekst 3">
            <a:extLst>
              <a:ext uri="{FF2B5EF4-FFF2-40B4-BE49-F238E27FC236}">
                <a16:creationId xmlns:a16="http://schemas.microsoft.com/office/drawing/2014/main" id="{34CF6966-E382-F0AE-7D87-947D9FBC362B}"/>
              </a:ext>
            </a:extLst>
          </p:cNvPr>
          <p:cNvSpPr>
            <a:spLocks noGrp="1"/>
          </p:cNvSpPr>
          <p:nvPr>
            <p:ph type="body" sz="quarter" idx="28"/>
          </p:nvPr>
        </p:nvSpPr>
        <p:spPr>
          <a:xfrm>
            <a:off x="6457036" y="2212107"/>
            <a:ext cx="1620000" cy="432047"/>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7" name="Pladsholder til billede 5">
            <a:extLst>
              <a:ext uri="{FF2B5EF4-FFF2-40B4-BE49-F238E27FC236}">
                <a16:creationId xmlns:a16="http://schemas.microsoft.com/office/drawing/2014/main" id="{2CEFD869-52FC-2D91-50C5-1E9A468D1D17}"/>
              </a:ext>
            </a:extLst>
          </p:cNvPr>
          <p:cNvSpPr>
            <a:spLocks noGrp="1" noChangeAspect="1"/>
          </p:cNvSpPr>
          <p:nvPr>
            <p:ph type="pic" sz="quarter" idx="29" hasCustomPrompt="1"/>
          </p:nvPr>
        </p:nvSpPr>
        <p:spPr>
          <a:xfrm>
            <a:off x="6012407" y="3003402"/>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18" name="Pladsholder til tekst 3">
            <a:extLst>
              <a:ext uri="{FF2B5EF4-FFF2-40B4-BE49-F238E27FC236}">
                <a16:creationId xmlns:a16="http://schemas.microsoft.com/office/drawing/2014/main" id="{96EA9739-1B5C-0189-6141-912AACF32E26}"/>
              </a:ext>
            </a:extLst>
          </p:cNvPr>
          <p:cNvSpPr>
            <a:spLocks noGrp="1"/>
          </p:cNvSpPr>
          <p:nvPr>
            <p:ph type="body" sz="quarter" idx="30"/>
          </p:nvPr>
        </p:nvSpPr>
        <p:spPr>
          <a:xfrm>
            <a:off x="6457036" y="3003402"/>
            <a:ext cx="1620000"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9" name="Pladsholder til tekst 3">
            <a:extLst>
              <a:ext uri="{FF2B5EF4-FFF2-40B4-BE49-F238E27FC236}">
                <a16:creationId xmlns:a16="http://schemas.microsoft.com/office/drawing/2014/main" id="{573F324B-1AD1-A5F2-6C40-8A7D76AC6A76}"/>
              </a:ext>
            </a:extLst>
          </p:cNvPr>
          <p:cNvSpPr>
            <a:spLocks noGrp="1"/>
          </p:cNvSpPr>
          <p:nvPr>
            <p:ph type="body" sz="quarter" idx="31"/>
          </p:nvPr>
        </p:nvSpPr>
        <p:spPr>
          <a:xfrm>
            <a:off x="6457036" y="3147815"/>
            <a:ext cx="1620000" cy="432047"/>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3" name="Pladsholder til billede 5">
            <a:extLst>
              <a:ext uri="{FF2B5EF4-FFF2-40B4-BE49-F238E27FC236}">
                <a16:creationId xmlns:a16="http://schemas.microsoft.com/office/drawing/2014/main" id="{B14033C6-F4A0-22AA-9930-3CE1FE4E25F0}"/>
              </a:ext>
            </a:extLst>
          </p:cNvPr>
          <p:cNvSpPr>
            <a:spLocks noGrp="1" noChangeAspect="1"/>
          </p:cNvSpPr>
          <p:nvPr>
            <p:ph type="pic" sz="quarter" idx="32" hasCustomPrompt="1"/>
          </p:nvPr>
        </p:nvSpPr>
        <p:spPr>
          <a:xfrm>
            <a:off x="3528130" y="2067694"/>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24" name="Pladsholder til tekst 3">
            <a:extLst>
              <a:ext uri="{FF2B5EF4-FFF2-40B4-BE49-F238E27FC236}">
                <a16:creationId xmlns:a16="http://schemas.microsoft.com/office/drawing/2014/main" id="{DF32EA48-CFEB-7541-DF41-17413F5F7203}"/>
              </a:ext>
            </a:extLst>
          </p:cNvPr>
          <p:cNvSpPr>
            <a:spLocks noGrp="1"/>
          </p:cNvSpPr>
          <p:nvPr>
            <p:ph type="body" sz="quarter" idx="33"/>
          </p:nvPr>
        </p:nvSpPr>
        <p:spPr>
          <a:xfrm>
            <a:off x="3972759" y="2067694"/>
            <a:ext cx="1620000"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5" name="Pladsholder til tekst 3">
            <a:extLst>
              <a:ext uri="{FF2B5EF4-FFF2-40B4-BE49-F238E27FC236}">
                <a16:creationId xmlns:a16="http://schemas.microsoft.com/office/drawing/2014/main" id="{BC296128-C74C-B849-4B94-5A9AF8B0C46D}"/>
              </a:ext>
            </a:extLst>
          </p:cNvPr>
          <p:cNvSpPr>
            <a:spLocks noGrp="1"/>
          </p:cNvSpPr>
          <p:nvPr>
            <p:ph type="body" sz="quarter" idx="34"/>
          </p:nvPr>
        </p:nvSpPr>
        <p:spPr>
          <a:xfrm>
            <a:off x="3972759" y="2212107"/>
            <a:ext cx="1620000" cy="432047"/>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6" name="Pladsholder til billede 5">
            <a:extLst>
              <a:ext uri="{FF2B5EF4-FFF2-40B4-BE49-F238E27FC236}">
                <a16:creationId xmlns:a16="http://schemas.microsoft.com/office/drawing/2014/main" id="{81411030-890F-68B2-7EFD-FF089B833B7E}"/>
              </a:ext>
            </a:extLst>
          </p:cNvPr>
          <p:cNvSpPr>
            <a:spLocks noGrp="1" noChangeAspect="1"/>
          </p:cNvSpPr>
          <p:nvPr>
            <p:ph type="pic" sz="quarter" idx="35" hasCustomPrompt="1"/>
          </p:nvPr>
        </p:nvSpPr>
        <p:spPr>
          <a:xfrm>
            <a:off x="3528130" y="3003402"/>
            <a:ext cx="288000" cy="288000"/>
          </a:xfr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dirty="0"/>
              <a:t>Ikon</a:t>
            </a:r>
          </a:p>
        </p:txBody>
      </p:sp>
      <p:sp>
        <p:nvSpPr>
          <p:cNvPr id="27" name="Pladsholder til tekst 3">
            <a:extLst>
              <a:ext uri="{FF2B5EF4-FFF2-40B4-BE49-F238E27FC236}">
                <a16:creationId xmlns:a16="http://schemas.microsoft.com/office/drawing/2014/main" id="{567FC3D7-2F98-125A-D24C-B2658BB02983}"/>
              </a:ext>
            </a:extLst>
          </p:cNvPr>
          <p:cNvSpPr>
            <a:spLocks noGrp="1"/>
          </p:cNvSpPr>
          <p:nvPr>
            <p:ph type="body" sz="quarter" idx="36"/>
          </p:nvPr>
        </p:nvSpPr>
        <p:spPr>
          <a:xfrm>
            <a:off x="3972759" y="3003402"/>
            <a:ext cx="1620000" cy="144413"/>
          </a:xfrm>
        </p:spPr>
        <p:txBody>
          <a:bodyPr rIns="0" anchor="b"/>
          <a:lstStyle>
            <a:lvl1pPr marL="0" indent="0" algn="l">
              <a:buNone/>
              <a:defRPr sz="1000" b="1"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8" name="Pladsholder til tekst 3">
            <a:extLst>
              <a:ext uri="{FF2B5EF4-FFF2-40B4-BE49-F238E27FC236}">
                <a16:creationId xmlns:a16="http://schemas.microsoft.com/office/drawing/2014/main" id="{88BC5081-ABED-3724-55CF-EBFD77504F1D}"/>
              </a:ext>
            </a:extLst>
          </p:cNvPr>
          <p:cNvSpPr>
            <a:spLocks noGrp="1"/>
          </p:cNvSpPr>
          <p:nvPr>
            <p:ph type="body" sz="quarter" idx="37"/>
          </p:nvPr>
        </p:nvSpPr>
        <p:spPr>
          <a:xfrm>
            <a:off x="3972759" y="3147815"/>
            <a:ext cx="1620000" cy="432047"/>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1" name="Titel 1">
            <a:extLst>
              <a:ext uri="{FF2B5EF4-FFF2-40B4-BE49-F238E27FC236}">
                <a16:creationId xmlns:a16="http://schemas.microsoft.com/office/drawing/2014/main" id="{4492E851-BE7C-081C-4EAF-60E653B135E9}"/>
              </a:ext>
            </a:extLst>
          </p:cNvPr>
          <p:cNvSpPr>
            <a:spLocks noGrp="1"/>
          </p:cNvSpPr>
          <p:nvPr>
            <p:ph type="title"/>
          </p:nvPr>
        </p:nvSpPr>
        <p:spPr>
          <a:xfrm>
            <a:off x="1009650" y="951222"/>
            <a:ext cx="2991910" cy="828838"/>
          </a:xfrm>
        </p:spPr>
        <p:txBody>
          <a:bodyPr/>
          <a:lstStyle/>
          <a:p>
            <a:r>
              <a:rPr lang="da-DK"/>
              <a:t>Klik for at redigere titeltypografien i masteren</a:t>
            </a:r>
            <a:endParaRPr lang="en-GB" dirty="0"/>
          </a:p>
        </p:txBody>
      </p:sp>
      <p:sp>
        <p:nvSpPr>
          <p:cNvPr id="12" name="Pladsholder til tekst 5">
            <a:extLst>
              <a:ext uri="{FF2B5EF4-FFF2-40B4-BE49-F238E27FC236}">
                <a16:creationId xmlns:a16="http://schemas.microsoft.com/office/drawing/2014/main" id="{E5BAADCD-CC86-812F-5FEB-3CC9C1204691}"/>
              </a:ext>
            </a:extLst>
          </p:cNvPr>
          <p:cNvSpPr>
            <a:spLocks noGrp="1"/>
          </p:cNvSpPr>
          <p:nvPr>
            <p:ph type="body" sz="quarter" idx="11"/>
          </p:nvPr>
        </p:nvSpPr>
        <p:spPr>
          <a:xfrm>
            <a:off x="1009779" y="735323"/>
            <a:ext cx="2992548"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Tree>
    <p:extLst>
      <p:ext uri="{BB962C8B-B14F-4D97-AF65-F5344CB8AC3E}">
        <p14:creationId xmlns:p14="http://schemas.microsoft.com/office/powerpoint/2010/main" val="544135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ortrætter (2)">
    <p:spTree>
      <p:nvGrpSpPr>
        <p:cNvPr id="1" name=""/>
        <p:cNvGrpSpPr/>
        <p:nvPr/>
      </p:nvGrpSpPr>
      <p:grpSpPr>
        <a:xfrm>
          <a:off x="0" y="0"/>
          <a:ext cx="0" cy="0"/>
          <a:chOff x="0" y="0"/>
          <a:chExt cx="0" cy="0"/>
        </a:xfrm>
      </p:grpSpPr>
      <p:sp>
        <p:nvSpPr>
          <p:cNvPr id="3" name="Pladsholder til billede 5">
            <a:extLst>
              <a:ext uri="{FF2B5EF4-FFF2-40B4-BE49-F238E27FC236}">
                <a16:creationId xmlns:a16="http://schemas.microsoft.com/office/drawing/2014/main" id="{070C87B3-473D-BAA3-B871-825DD0DF37A4}"/>
              </a:ext>
            </a:extLst>
          </p:cNvPr>
          <p:cNvSpPr>
            <a:spLocks noGrp="1" noChangeAspect="1"/>
          </p:cNvSpPr>
          <p:nvPr>
            <p:ph type="pic" sz="quarter" idx="10"/>
          </p:nvPr>
        </p:nvSpPr>
        <p:spPr>
          <a:xfrm>
            <a:off x="1009650" y="1851497"/>
            <a:ext cx="1145744" cy="1145744"/>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4" name="Pladsholder til tekst 3">
            <a:extLst>
              <a:ext uri="{FF2B5EF4-FFF2-40B4-BE49-F238E27FC236}">
                <a16:creationId xmlns:a16="http://schemas.microsoft.com/office/drawing/2014/main" id="{C2EDAD55-A7F4-5B25-A8DC-F70270CD0480}"/>
              </a:ext>
            </a:extLst>
          </p:cNvPr>
          <p:cNvSpPr>
            <a:spLocks noGrp="1"/>
          </p:cNvSpPr>
          <p:nvPr>
            <p:ph type="body" sz="quarter" idx="15" hasCustomPrompt="1"/>
          </p:nvPr>
        </p:nvSpPr>
        <p:spPr>
          <a:xfrm>
            <a:off x="2312023" y="1857599"/>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Fornavn</a:t>
            </a:r>
          </a:p>
        </p:txBody>
      </p:sp>
      <p:sp>
        <p:nvSpPr>
          <p:cNvPr id="5" name="Pladsholder til tekst 3">
            <a:extLst>
              <a:ext uri="{FF2B5EF4-FFF2-40B4-BE49-F238E27FC236}">
                <a16:creationId xmlns:a16="http://schemas.microsoft.com/office/drawing/2014/main" id="{BE721C77-7419-9D0B-B82F-06496C42C3FA}"/>
              </a:ext>
            </a:extLst>
          </p:cNvPr>
          <p:cNvSpPr>
            <a:spLocks noGrp="1"/>
          </p:cNvSpPr>
          <p:nvPr>
            <p:ph type="body" sz="quarter" idx="19"/>
          </p:nvPr>
        </p:nvSpPr>
        <p:spPr>
          <a:xfrm>
            <a:off x="2312023" y="2205153"/>
            <a:ext cx="1620000" cy="705721"/>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6" name="Pladsholder til tekst 3">
            <a:extLst>
              <a:ext uri="{FF2B5EF4-FFF2-40B4-BE49-F238E27FC236}">
                <a16:creationId xmlns:a16="http://schemas.microsoft.com/office/drawing/2014/main" id="{6440A9A6-1676-EB07-0143-78F08C58E9D7}"/>
              </a:ext>
            </a:extLst>
          </p:cNvPr>
          <p:cNvSpPr>
            <a:spLocks noGrp="1"/>
          </p:cNvSpPr>
          <p:nvPr>
            <p:ph type="body" sz="quarter" idx="20" hasCustomPrompt="1"/>
          </p:nvPr>
        </p:nvSpPr>
        <p:spPr>
          <a:xfrm>
            <a:off x="2312023" y="2006282"/>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Efternavn</a:t>
            </a:r>
          </a:p>
        </p:txBody>
      </p:sp>
      <p:sp>
        <p:nvSpPr>
          <p:cNvPr id="7" name="Pladsholder til billede 5">
            <a:extLst>
              <a:ext uri="{FF2B5EF4-FFF2-40B4-BE49-F238E27FC236}">
                <a16:creationId xmlns:a16="http://schemas.microsoft.com/office/drawing/2014/main" id="{482A5E1A-5D6D-EBC8-CAED-2066E631A837}"/>
              </a:ext>
            </a:extLst>
          </p:cNvPr>
          <p:cNvSpPr>
            <a:spLocks noGrp="1" noChangeAspect="1"/>
          </p:cNvSpPr>
          <p:nvPr>
            <p:ph type="pic" sz="quarter" idx="21"/>
          </p:nvPr>
        </p:nvSpPr>
        <p:spPr>
          <a:xfrm>
            <a:off x="4200210" y="1851497"/>
            <a:ext cx="1145744" cy="1145744"/>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8" name="Pladsholder til tekst 3">
            <a:extLst>
              <a:ext uri="{FF2B5EF4-FFF2-40B4-BE49-F238E27FC236}">
                <a16:creationId xmlns:a16="http://schemas.microsoft.com/office/drawing/2014/main" id="{8CB47331-95D8-D802-D5E6-BCBBBEDA86D9}"/>
              </a:ext>
            </a:extLst>
          </p:cNvPr>
          <p:cNvSpPr>
            <a:spLocks noGrp="1"/>
          </p:cNvSpPr>
          <p:nvPr>
            <p:ph type="body" sz="quarter" idx="22" hasCustomPrompt="1"/>
          </p:nvPr>
        </p:nvSpPr>
        <p:spPr>
          <a:xfrm>
            <a:off x="5502583" y="1857599"/>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Fornavn</a:t>
            </a:r>
          </a:p>
        </p:txBody>
      </p:sp>
      <p:sp>
        <p:nvSpPr>
          <p:cNvPr id="9" name="Pladsholder til tekst 3">
            <a:extLst>
              <a:ext uri="{FF2B5EF4-FFF2-40B4-BE49-F238E27FC236}">
                <a16:creationId xmlns:a16="http://schemas.microsoft.com/office/drawing/2014/main" id="{CE4890B4-ABA5-E0C8-F125-E7DB211380DD}"/>
              </a:ext>
            </a:extLst>
          </p:cNvPr>
          <p:cNvSpPr>
            <a:spLocks noGrp="1"/>
          </p:cNvSpPr>
          <p:nvPr>
            <p:ph type="body" sz="quarter" idx="23"/>
          </p:nvPr>
        </p:nvSpPr>
        <p:spPr>
          <a:xfrm>
            <a:off x="5502583" y="2205153"/>
            <a:ext cx="1620000" cy="705721"/>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10" name="Pladsholder til tekst 3">
            <a:extLst>
              <a:ext uri="{FF2B5EF4-FFF2-40B4-BE49-F238E27FC236}">
                <a16:creationId xmlns:a16="http://schemas.microsoft.com/office/drawing/2014/main" id="{D4216E8E-D5DE-C9A9-D7B7-AEF2AF54B1CB}"/>
              </a:ext>
            </a:extLst>
          </p:cNvPr>
          <p:cNvSpPr>
            <a:spLocks noGrp="1"/>
          </p:cNvSpPr>
          <p:nvPr>
            <p:ph type="body" sz="quarter" idx="24" hasCustomPrompt="1"/>
          </p:nvPr>
        </p:nvSpPr>
        <p:spPr>
          <a:xfrm>
            <a:off x="5502583" y="2006282"/>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Efternavn</a:t>
            </a:r>
          </a:p>
        </p:txBody>
      </p:sp>
      <p:sp>
        <p:nvSpPr>
          <p:cNvPr id="2" name="Titel 1">
            <a:extLst>
              <a:ext uri="{FF2B5EF4-FFF2-40B4-BE49-F238E27FC236}">
                <a16:creationId xmlns:a16="http://schemas.microsoft.com/office/drawing/2014/main" id="{8102D4A4-A722-E685-821D-EF20513EAE12}"/>
              </a:ext>
            </a:extLst>
          </p:cNvPr>
          <p:cNvSpPr>
            <a:spLocks noGrp="1"/>
          </p:cNvSpPr>
          <p:nvPr>
            <p:ph type="title"/>
          </p:nvPr>
        </p:nvSpPr>
        <p:spPr>
          <a:xfrm>
            <a:off x="1009650" y="951222"/>
            <a:ext cx="2991910" cy="828838"/>
          </a:xfrm>
        </p:spPr>
        <p:txBody>
          <a:bodyPr/>
          <a:lstStyle/>
          <a:p>
            <a:r>
              <a:rPr lang="da-DK"/>
              <a:t>Klik for at redigere titeltypografien i masteren</a:t>
            </a:r>
            <a:endParaRPr lang="en-GB" dirty="0"/>
          </a:p>
        </p:txBody>
      </p:sp>
      <p:sp>
        <p:nvSpPr>
          <p:cNvPr id="11" name="Pladsholder til tekst 5">
            <a:extLst>
              <a:ext uri="{FF2B5EF4-FFF2-40B4-BE49-F238E27FC236}">
                <a16:creationId xmlns:a16="http://schemas.microsoft.com/office/drawing/2014/main" id="{85B26F96-0536-AA3C-FB51-BA4B01FD5896}"/>
              </a:ext>
            </a:extLst>
          </p:cNvPr>
          <p:cNvSpPr>
            <a:spLocks noGrp="1"/>
          </p:cNvSpPr>
          <p:nvPr>
            <p:ph type="body" sz="quarter" idx="11"/>
          </p:nvPr>
        </p:nvSpPr>
        <p:spPr>
          <a:xfrm>
            <a:off x="1009779" y="735323"/>
            <a:ext cx="2992548"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Tree>
    <p:extLst>
      <p:ext uri="{BB962C8B-B14F-4D97-AF65-F5344CB8AC3E}">
        <p14:creationId xmlns:p14="http://schemas.microsoft.com/office/powerpoint/2010/main" val="265385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rtrætter (4)">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BDF2322E-9FE2-226D-A96B-876A3594D02A}"/>
              </a:ext>
            </a:extLst>
          </p:cNvPr>
          <p:cNvSpPr>
            <a:spLocks noGrp="1"/>
          </p:cNvSpPr>
          <p:nvPr>
            <p:ph type="title"/>
          </p:nvPr>
        </p:nvSpPr>
        <p:spPr>
          <a:xfrm>
            <a:off x="1009650" y="951222"/>
            <a:ext cx="2991910" cy="828838"/>
          </a:xfrm>
        </p:spPr>
        <p:txBody>
          <a:bodyPr/>
          <a:lstStyle/>
          <a:p>
            <a:r>
              <a:rPr lang="da-DK"/>
              <a:t>Klik for at redigere titeltypografien i masteren</a:t>
            </a:r>
            <a:endParaRPr lang="en-GB" dirty="0"/>
          </a:p>
        </p:txBody>
      </p:sp>
      <p:sp>
        <p:nvSpPr>
          <p:cNvPr id="19" name="Pladsholder til tekst 5">
            <a:extLst>
              <a:ext uri="{FF2B5EF4-FFF2-40B4-BE49-F238E27FC236}">
                <a16:creationId xmlns:a16="http://schemas.microsoft.com/office/drawing/2014/main" id="{C80C5FD2-EE42-8681-250C-9483E2EA9366}"/>
              </a:ext>
            </a:extLst>
          </p:cNvPr>
          <p:cNvSpPr>
            <a:spLocks noGrp="1"/>
          </p:cNvSpPr>
          <p:nvPr>
            <p:ph type="body" sz="quarter" idx="11"/>
          </p:nvPr>
        </p:nvSpPr>
        <p:spPr>
          <a:xfrm>
            <a:off x="1009779" y="735323"/>
            <a:ext cx="2992548"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
        <p:nvSpPr>
          <p:cNvPr id="20" name="Pladsholder til billede 5">
            <a:extLst>
              <a:ext uri="{FF2B5EF4-FFF2-40B4-BE49-F238E27FC236}">
                <a16:creationId xmlns:a16="http://schemas.microsoft.com/office/drawing/2014/main" id="{A94D4C54-C333-FCEF-D431-137BE2D79279}"/>
              </a:ext>
            </a:extLst>
          </p:cNvPr>
          <p:cNvSpPr>
            <a:spLocks noGrp="1" noChangeAspect="1"/>
          </p:cNvSpPr>
          <p:nvPr>
            <p:ph type="pic" sz="quarter" idx="10"/>
          </p:nvPr>
        </p:nvSpPr>
        <p:spPr>
          <a:xfrm>
            <a:off x="1009650" y="1851497"/>
            <a:ext cx="1145744" cy="1145744"/>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21" name="Pladsholder til tekst 3">
            <a:extLst>
              <a:ext uri="{FF2B5EF4-FFF2-40B4-BE49-F238E27FC236}">
                <a16:creationId xmlns:a16="http://schemas.microsoft.com/office/drawing/2014/main" id="{04F7C3E8-350E-04FB-F135-10358467C4C4}"/>
              </a:ext>
            </a:extLst>
          </p:cNvPr>
          <p:cNvSpPr>
            <a:spLocks noGrp="1"/>
          </p:cNvSpPr>
          <p:nvPr>
            <p:ph type="body" sz="quarter" idx="15" hasCustomPrompt="1"/>
          </p:nvPr>
        </p:nvSpPr>
        <p:spPr>
          <a:xfrm>
            <a:off x="2312023" y="1857599"/>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Fornavn</a:t>
            </a:r>
          </a:p>
        </p:txBody>
      </p:sp>
      <p:sp>
        <p:nvSpPr>
          <p:cNvPr id="22" name="Pladsholder til tekst 3">
            <a:extLst>
              <a:ext uri="{FF2B5EF4-FFF2-40B4-BE49-F238E27FC236}">
                <a16:creationId xmlns:a16="http://schemas.microsoft.com/office/drawing/2014/main" id="{517E967B-316D-202A-6E0F-6C28B6204EC0}"/>
              </a:ext>
            </a:extLst>
          </p:cNvPr>
          <p:cNvSpPr>
            <a:spLocks noGrp="1"/>
          </p:cNvSpPr>
          <p:nvPr>
            <p:ph type="body" sz="quarter" idx="19"/>
          </p:nvPr>
        </p:nvSpPr>
        <p:spPr>
          <a:xfrm>
            <a:off x="2312023" y="2205153"/>
            <a:ext cx="1620000" cy="705721"/>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3" name="Pladsholder til tekst 3">
            <a:extLst>
              <a:ext uri="{FF2B5EF4-FFF2-40B4-BE49-F238E27FC236}">
                <a16:creationId xmlns:a16="http://schemas.microsoft.com/office/drawing/2014/main" id="{F40DE611-68E4-F9D2-4776-0CA177B36AE4}"/>
              </a:ext>
            </a:extLst>
          </p:cNvPr>
          <p:cNvSpPr>
            <a:spLocks noGrp="1"/>
          </p:cNvSpPr>
          <p:nvPr>
            <p:ph type="body" sz="quarter" idx="20" hasCustomPrompt="1"/>
          </p:nvPr>
        </p:nvSpPr>
        <p:spPr>
          <a:xfrm>
            <a:off x="2312023" y="2006282"/>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Efternavn</a:t>
            </a:r>
          </a:p>
        </p:txBody>
      </p:sp>
      <p:sp>
        <p:nvSpPr>
          <p:cNvPr id="24" name="Pladsholder til billede 5">
            <a:extLst>
              <a:ext uri="{FF2B5EF4-FFF2-40B4-BE49-F238E27FC236}">
                <a16:creationId xmlns:a16="http://schemas.microsoft.com/office/drawing/2014/main" id="{35EB4BB7-7554-4F09-C28D-75A33E81D17E}"/>
              </a:ext>
            </a:extLst>
          </p:cNvPr>
          <p:cNvSpPr>
            <a:spLocks noGrp="1" noChangeAspect="1"/>
          </p:cNvSpPr>
          <p:nvPr>
            <p:ph type="pic" sz="quarter" idx="21"/>
          </p:nvPr>
        </p:nvSpPr>
        <p:spPr>
          <a:xfrm>
            <a:off x="4200210" y="1851497"/>
            <a:ext cx="1145744" cy="1145744"/>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25" name="Pladsholder til tekst 3">
            <a:extLst>
              <a:ext uri="{FF2B5EF4-FFF2-40B4-BE49-F238E27FC236}">
                <a16:creationId xmlns:a16="http://schemas.microsoft.com/office/drawing/2014/main" id="{591786BA-ABD2-68D2-3A44-89A7FD3B4CBB}"/>
              </a:ext>
            </a:extLst>
          </p:cNvPr>
          <p:cNvSpPr>
            <a:spLocks noGrp="1"/>
          </p:cNvSpPr>
          <p:nvPr>
            <p:ph type="body" sz="quarter" idx="22" hasCustomPrompt="1"/>
          </p:nvPr>
        </p:nvSpPr>
        <p:spPr>
          <a:xfrm>
            <a:off x="5502583" y="1857599"/>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Fornavn</a:t>
            </a:r>
          </a:p>
        </p:txBody>
      </p:sp>
      <p:sp>
        <p:nvSpPr>
          <p:cNvPr id="26" name="Pladsholder til tekst 3">
            <a:extLst>
              <a:ext uri="{FF2B5EF4-FFF2-40B4-BE49-F238E27FC236}">
                <a16:creationId xmlns:a16="http://schemas.microsoft.com/office/drawing/2014/main" id="{F747A01D-97F3-76B0-0737-09472456C92B}"/>
              </a:ext>
            </a:extLst>
          </p:cNvPr>
          <p:cNvSpPr>
            <a:spLocks noGrp="1"/>
          </p:cNvSpPr>
          <p:nvPr>
            <p:ph type="body" sz="quarter" idx="23"/>
          </p:nvPr>
        </p:nvSpPr>
        <p:spPr>
          <a:xfrm>
            <a:off x="5502583" y="2205153"/>
            <a:ext cx="1620000" cy="705721"/>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7" name="Pladsholder til tekst 3">
            <a:extLst>
              <a:ext uri="{FF2B5EF4-FFF2-40B4-BE49-F238E27FC236}">
                <a16:creationId xmlns:a16="http://schemas.microsoft.com/office/drawing/2014/main" id="{EA6542F3-5934-312E-D3D1-0ED02087C7CF}"/>
              </a:ext>
            </a:extLst>
          </p:cNvPr>
          <p:cNvSpPr>
            <a:spLocks noGrp="1"/>
          </p:cNvSpPr>
          <p:nvPr>
            <p:ph type="body" sz="quarter" idx="24" hasCustomPrompt="1"/>
          </p:nvPr>
        </p:nvSpPr>
        <p:spPr>
          <a:xfrm>
            <a:off x="5502583" y="2006282"/>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Efternavn</a:t>
            </a:r>
          </a:p>
        </p:txBody>
      </p:sp>
      <p:sp>
        <p:nvSpPr>
          <p:cNvPr id="28" name="Pladsholder til billede 5">
            <a:extLst>
              <a:ext uri="{FF2B5EF4-FFF2-40B4-BE49-F238E27FC236}">
                <a16:creationId xmlns:a16="http://schemas.microsoft.com/office/drawing/2014/main" id="{B59FE46D-0F5F-6AE0-D1B5-C023F1F831C2}"/>
              </a:ext>
            </a:extLst>
          </p:cNvPr>
          <p:cNvSpPr>
            <a:spLocks noGrp="1" noChangeAspect="1"/>
          </p:cNvSpPr>
          <p:nvPr>
            <p:ph type="pic" sz="quarter" idx="25"/>
          </p:nvPr>
        </p:nvSpPr>
        <p:spPr>
          <a:xfrm>
            <a:off x="1009650" y="3257821"/>
            <a:ext cx="1145744" cy="1145744"/>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29" name="Pladsholder til tekst 3">
            <a:extLst>
              <a:ext uri="{FF2B5EF4-FFF2-40B4-BE49-F238E27FC236}">
                <a16:creationId xmlns:a16="http://schemas.microsoft.com/office/drawing/2014/main" id="{08A4F3A0-3F2A-C3E1-7F36-AF557BE8294A}"/>
              </a:ext>
            </a:extLst>
          </p:cNvPr>
          <p:cNvSpPr>
            <a:spLocks noGrp="1"/>
          </p:cNvSpPr>
          <p:nvPr>
            <p:ph type="body" sz="quarter" idx="26" hasCustomPrompt="1"/>
          </p:nvPr>
        </p:nvSpPr>
        <p:spPr>
          <a:xfrm>
            <a:off x="2312023" y="3263923"/>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Fornavn</a:t>
            </a:r>
          </a:p>
        </p:txBody>
      </p:sp>
      <p:sp>
        <p:nvSpPr>
          <p:cNvPr id="30" name="Pladsholder til tekst 3">
            <a:extLst>
              <a:ext uri="{FF2B5EF4-FFF2-40B4-BE49-F238E27FC236}">
                <a16:creationId xmlns:a16="http://schemas.microsoft.com/office/drawing/2014/main" id="{9BB2AD37-0A6E-4B0B-48AF-E4F97DB66192}"/>
              </a:ext>
            </a:extLst>
          </p:cNvPr>
          <p:cNvSpPr>
            <a:spLocks noGrp="1"/>
          </p:cNvSpPr>
          <p:nvPr>
            <p:ph type="body" sz="quarter" idx="27"/>
          </p:nvPr>
        </p:nvSpPr>
        <p:spPr>
          <a:xfrm>
            <a:off x="2312023" y="3611477"/>
            <a:ext cx="1620000" cy="705721"/>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31" name="Pladsholder til tekst 3">
            <a:extLst>
              <a:ext uri="{FF2B5EF4-FFF2-40B4-BE49-F238E27FC236}">
                <a16:creationId xmlns:a16="http://schemas.microsoft.com/office/drawing/2014/main" id="{175EE94A-A494-CC93-3DA8-3B1F7E53F623}"/>
              </a:ext>
            </a:extLst>
          </p:cNvPr>
          <p:cNvSpPr>
            <a:spLocks noGrp="1"/>
          </p:cNvSpPr>
          <p:nvPr>
            <p:ph type="body" sz="quarter" idx="28" hasCustomPrompt="1"/>
          </p:nvPr>
        </p:nvSpPr>
        <p:spPr>
          <a:xfrm>
            <a:off x="2312023" y="3412606"/>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Efternavn</a:t>
            </a:r>
          </a:p>
        </p:txBody>
      </p:sp>
      <p:sp>
        <p:nvSpPr>
          <p:cNvPr id="32" name="Pladsholder til billede 5">
            <a:extLst>
              <a:ext uri="{FF2B5EF4-FFF2-40B4-BE49-F238E27FC236}">
                <a16:creationId xmlns:a16="http://schemas.microsoft.com/office/drawing/2014/main" id="{70082A65-029C-3CBD-6012-BD4225766C97}"/>
              </a:ext>
            </a:extLst>
          </p:cNvPr>
          <p:cNvSpPr>
            <a:spLocks noGrp="1" noChangeAspect="1"/>
          </p:cNvSpPr>
          <p:nvPr>
            <p:ph type="pic" sz="quarter" idx="29"/>
          </p:nvPr>
        </p:nvSpPr>
        <p:spPr>
          <a:xfrm>
            <a:off x="4200210" y="3257821"/>
            <a:ext cx="1145744" cy="1145744"/>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33" name="Pladsholder til tekst 3">
            <a:extLst>
              <a:ext uri="{FF2B5EF4-FFF2-40B4-BE49-F238E27FC236}">
                <a16:creationId xmlns:a16="http://schemas.microsoft.com/office/drawing/2014/main" id="{4D35FF32-C2F1-95D2-3CE2-FEBAD27303D8}"/>
              </a:ext>
            </a:extLst>
          </p:cNvPr>
          <p:cNvSpPr>
            <a:spLocks noGrp="1"/>
          </p:cNvSpPr>
          <p:nvPr>
            <p:ph type="body" sz="quarter" idx="30" hasCustomPrompt="1"/>
          </p:nvPr>
        </p:nvSpPr>
        <p:spPr>
          <a:xfrm>
            <a:off x="5502583" y="3263923"/>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Fornavn</a:t>
            </a:r>
          </a:p>
        </p:txBody>
      </p:sp>
      <p:sp>
        <p:nvSpPr>
          <p:cNvPr id="34" name="Pladsholder til tekst 3">
            <a:extLst>
              <a:ext uri="{FF2B5EF4-FFF2-40B4-BE49-F238E27FC236}">
                <a16:creationId xmlns:a16="http://schemas.microsoft.com/office/drawing/2014/main" id="{70FD2264-3397-9D88-E3C2-B6F947BC8618}"/>
              </a:ext>
            </a:extLst>
          </p:cNvPr>
          <p:cNvSpPr>
            <a:spLocks noGrp="1"/>
          </p:cNvSpPr>
          <p:nvPr>
            <p:ph type="body" sz="quarter" idx="31"/>
          </p:nvPr>
        </p:nvSpPr>
        <p:spPr>
          <a:xfrm>
            <a:off x="5502583" y="3611477"/>
            <a:ext cx="1620000" cy="705721"/>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35" name="Pladsholder til tekst 3">
            <a:extLst>
              <a:ext uri="{FF2B5EF4-FFF2-40B4-BE49-F238E27FC236}">
                <a16:creationId xmlns:a16="http://schemas.microsoft.com/office/drawing/2014/main" id="{EDB9A021-B118-0213-E878-3A85F5FD4D3C}"/>
              </a:ext>
            </a:extLst>
          </p:cNvPr>
          <p:cNvSpPr>
            <a:spLocks noGrp="1"/>
          </p:cNvSpPr>
          <p:nvPr>
            <p:ph type="body" sz="quarter" idx="32" hasCustomPrompt="1"/>
          </p:nvPr>
        </p:nvSpPr>
        <p:spPr>
          <a:xfrm>
            <a:off x="5502583" y="3412606"/>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dirty="0"/>
              <a:t>Efternavn</a:t>
            </a:r>
          </a:p>
        </p:txBody>
      </p:sp>
    </p:spTree>
    <p:extLst>
      <p:ext uri="{BB962C8B-B14F-4D97-AF65-F5344CB8AC3E}">
        <p14:creationId xmlns:p14="http://schemas.microsoft.com/office/powerpoint/2010/main" val="415400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ortrætter (6 el. 9)">
    <p:spTree>
      <p:nvGrpSpPr>
        <p:cNvPr id="1" name=""/>
        <p:cNvGrpSpPr/>
        <p:nvPr/>
      </p:nvGrpSpPr>
      <p:grpSpPr>
        <a:xfrm>
          <a:off x="0" y="0"/>
          <a:ext cx="0" cy="0"/>
          <a:chOff x="0" y="0"/>
          <a:chExt cx="0" cy="0"/>
        </a:xfrm>
      </p:grpSpPr>
      <p:sp>
        <p:nvSpPr>
          <p:cNvPr id="3" name="Pladsholder til billede 5">
            <a:extLst>
              <a:ext uri="{FF2B5EF4-FFF2-40B4-BE49-F238E27FC236}">
                <a16:creationId xmlns:a16="http://schemas.microsoft.com/office/drawing/2014/main" id="{070C87B3-473D-BAA3-B871-825DD0DF37A4}"/>
              </a:ext>
            </a:extLst>
          </p:cNvPr>
          <p:cNvSpPr>
            <a:spLocks noGrp="1" noChangeAspect="1"/>
          </p:cNvSpPr>
          <p:nvPr>
            <p:ph type="pic" sz="quarter" idx="10"/>
          </p:nvPr>
        </p:nvSpPr>
        <p:spPr>
          <a:xfrm>
            <a:off x="484003" y="142885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4" name="Pladsholder til tekst 3">
            <a:extLst>
              <a:ext uri="{FF2B5EF4-FFF2-40B4-BE49-F238E27FC236}">
                <a16:creationId xmlns:a16="http://schemas.microsoft.com/office/drawing/2014/main" id="{C2EDAD55-A7F4-5B25-A8DC-F70270CD0480}"/>
              </a:ext>
            </a:extLst>
          </p:cNvPr>
          <p:cNvSpPr>
            <a:spLocks noGrp="1"/>
          </p:cNvSpPr>
          <p:nvPr>
            <p:ph type="body" sz="quarter" idx="15" hasCustomPrompt="1"/>
          </p:nvPr>
        </p:nvSpPr>
        <p:spPr>
          <a:xfrm>
            <a:off x="1504728" y="1434956"/>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dirty="0"/>
              <a:t>Fornavn</a:t>
            </a:r>
          </a:p>
        </p:txBody>
      </p:sp>
      <p:sp>
        <p:nvSpPr>
          <p:cNvPr id="5" name="Pladsholder til tekst 3">
            <a:extLst>
              <a:ext uri="{FF2B5EF4-FFF2-40B4-BE49-F238E27FC236}">
                <a16:creationId xmlns:a16="http://schemas.microsoft.com/office/drawing/2014/main" id="{BE721C77-7419-9D0B-B82F-06496C42C3FA}"/>
              </a:ext>
            </a:extLst>
          </p:cNvPr>
          <p:cNvSpPr>
            <a:spLocks noGrp="1"/>
          </p:cNvSpPr>
          <p:nvPr>
            <p:ph type="body" sz="quarter" idx="19"/>
          </p:nvPr>
        </p:nvSpPr>
        <p:spPr>
          <a:xfrm>
            <a:off x="1504728" y="1782511"/>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6" name="Pladsholder til tekst 3">
            <a:extLst>
              <a:ext uri="{FF2B5EF4-FFF2-40B4-BE49-F238E27FC236}">
                <a16:creationId xmlns:a16="http://schemas.microsoft.com/office/drawing/2014/main" id="{6440A9A6-1676-EB07-0143-78F08C58E9D7}"/>
              </a:ext>
            </a:extLst>
          </p:cNvPr>
          <p:cNvSpPr>
            <a:spLocks noGrp="1"/>
          </p:cNvSpPr>
          <p:nvPr>
            <p:ph type="body" sz="quarter" idx="20" hasCustomPrompt="1"/>
          </p:nvPr>
        </p:nvSpPr>
        <p:spPr>
          <a:xfrm>
            <a:off x="1504728" y="1583639"/>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
        <p:nvSpPr>
          <p:cNvPr id="7" name="Pladsholder til billede 5">
            <a:extLst>
              <a:ext uri="{FF2B5EF4-FFF2-40B4-BE49-F238E27FC236}">
                <a16:creationId xmlns:a16="http://schemas.microsoft.com/office/drawing/2014/main" id="{482A5E1A-5D6D-EBC8-CAED-2066E631A837}"/>
              </a:ext>
            </a:extLst>
          </p:cNvPr>
          <p:cNvSpPr>
            <a:spLocks noGrp="1" noChangeAspect="1"/>
          </p:cNvSpPr>
          <p:nvPr>
            <p:ph type="pic" sz="quarter" idx="21"/>
          </p:nvPr>
        </p:nvSpPr>
        <p:spPr>
          <a:xfrm>
            <a:off x="3281357" y="142885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8" name="Pladsholder til tekst 3">
            <a:extLst>
              <a:ext uri="{FF2B5EF4-FFF2-40B4-BE49-F238E27FC236}">
                <a16:creationId xmlns:a16="http://schemas.microsoft.com/office/drawing/2014/main" id="{8CB47331-95D8-D802-D5E6-BCBBBEDA86D9}"/>
              </a:ext>
            </a:extLst>
          </p:cNvPr>
          <p:cNvSpPr>
            <a:spLocks noGrp="1"/>
          </p:cNvSpPr>
          <p:nvPr>
            <p:ph type="body" sz="quarter" idx="22" hasCustomPrompt="1"/>
          </p:nvPr>
        </p:nvSpPr>
        <p:spPr>
          <a:xfrm>
            <a:off x="4302082" y="1434956"/>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Fornavn</a:t>
            </a:r>
          </a:p>
        </p:txBody>
      </p:sp>
      <p:sp>
        <p:nvSpPr>
          <p:cNvPr id="9" name="Pladsholder til tekst 3">
            <a:extLst>
              <a:ext uri="{FF2B5EF4-FFF2-40B4-BE49-F238E27FC236}">
                <a16:creationId xmlns:a16="http://schemas.microsoft.com/office/drawing/2014/main" id="{CE4890B4-ABA5-E0C8-F125-E7DB211380DD}"/>
              </a:ext>
            </a:extLst>
          </p:cNvPr>
          <p:cNvSpPr>
            <a:spLocks noGrp="1"/>
          </p:cNvSpPr>
          <p:nvPr>
            <p:ph type="body" sz="quarter" idx="23"/>
          </p:nvPr>
        </p:nvSpPr>
        <p:spPr>
          <a:xfrm>
            <a:off x="4302082" y="1782511"/>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10" name="Pladsholder til tekst 3">
            <a:extLst>
              <a:ext uri="{FF2B5EF4-FFF2-40B4-BE49-F238E27FC236}">
                <a16:creationId xmlns:a16="http://schemas.microsoft.com/office/drawing/2014/main" id="{D4216E8E-D5DE-C9A9-D7B7-AEF2AF54B1CB}"/>
              </a:ext>
            </a:extLst>
          </p:cNvPr>
          <p:cNvSpPr>
            <a:spLocks noGrp="1"/>
          </p:cNvSpPr>
          <p:nvPr>
            <p:ph type="body" sz="quarter" idx="24" hasCustomPrompt="1"/>
          </p:nvPr>
        </p:nvSpPr>
        <p:spPr>
          <a:xfrm>
            <a:off x="4302082" y="1583639"/>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
        <p:nvSpPr>
          <p:cNvPr id="2" name="Pladsholder til billede 5">
            <a:extLst>
              <a:ext uri="{FF2B5EF4-FFF2-40B4-BE49-F238E27FC236}">
                <a16:creationId xmlns:a16="http://schemas.microsoft.com/office/drawing/2014/main" id="{C65363CD-8FAF-BF36-6F74-5A0BCC8BE6CB}"/>
              </a:ext>
            </a:extLst>
          </p:cNvPr>
          <p:cNvSpPr>
            <a:spLocks noGrp="1" noChangeAspect="1"/>
          </p:cNvSpPr>
          <p:nvPr>
            <p:ph type="pic" sz="quarter" idx="25"/>
          </p:nvPr>
        </p:nvSpPr>
        <p:spPr>
          <a:xfrm>
            <a:off x="484003" y="2506613"/>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11" name="Pladsholder til tekst 3">
            <a:extLst>
              <a:ext uri="{FF2B5EF4-FFF2-40B4-BE49-F238E27FC236}">
                <a16:creationId xmlns:a16="http://schemas.microsoft.com/office/drawing/2014/main" id="{8DEDB2D6-1AFF-EAF9-3643-7E663B1C1037}"/>
              </a:ext>
            </a:extLst>
          </p:cNvPr>
          <p:cNvSpPr>
            <a:spLocks noGrp="1"/>
          </p:cNvSpPr>
          <p:nvPr>
            <p:ph type="body" sz="quarter" idx="26" hasCustomPrompt="1"/>
          </p:nvPr>
        </p:nvSpPr>
        <p:spPr>
          <a:xfrm>
            <a:off x="1504728" y="2512715"/>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Fornavn</a:t>
            </a:r>
          </a:p>
        </p:txBody>
      </p:sp>
      <p:sp>
        <p:nvSpPr>
          <p:cNvPr id="12" name="Pladsholder til tekst 3">
            <a:extLst>
              <a:ext uri="{FF2B5EF4-FFF2-40B4-BE49-F238E27FC236}">
                <a16:creationId xmlns:a16="http://schemas.microsoft.com/office/drawing/2014/main" id="{A2DC81DF-853C-D3F4-265C-B27726F7DF4E}"/>
              </a:ext>
            </a:extLst>
          </p:cNvPr>
          <p:cNvSpPr>
            <a:spLocks noGrp="1"/>
          </p:cNvSpPr>
          <p:nvPr>
            <p:ph type="body" sz="quarter" idx="27"/>
          </p:nvPr>
        </p:nvSpPr>
        <p:spPr>
          <a:xfrm>
            <a:off x="1504728" y="2860270"/>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13" name="Pladsholder til tekst 3">
            <a:extLst>
              <a:ext uri="{FF2B5EF4-FFF2-40B4-BE49-F238E27FC236}">
                <a16:creationId xmlns:a16="http://schemas.microsoft.com/office/drawing/2014/main" id="{5520A6BD-6DE7-2638-2BD4-D586F9F87580}"/>
              </a:ext>
            </a:extLst>
          </p:cNvPr>
          <p:cNvSpPr>
            <a:spLocks noGrp="1"/>
          </p:cNvSpPr>
          <p:nvPr>
            <p:ph type="body" sz="quarter" idx="28" hasCustomPrompt="1"/>
          </p:nvPr>
        </p:nvSpPr>
        <p:spPr>
          <a:xfrm>
            <a:off x="1504728" y="2661398"/>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
        <p:nvSpPr>
          <p:cNvPr id="14" name="Pladsholder til billede 5">
            <a:extLst>
              <a:ext uri="{FF2B5EF4-FFF2-40B4-BE49-F238E27FC236}">
                <a16:creationId xmlns:a16="http://schemas.microsoft.com/office/drawing/2014/main" id="{75A74AD5-C83D-7897-3AA5-2E4B39CF4653}"/>
              </a:ext>
            </a:extLst>
          </p:cNvPr>
          <p:cNvSpPr>
            <a:spLocks noGrp="1" noChangeAspect="1"/>
          </p:cNvSpPr>
          <p:nvPr>
            <p:ph type="pic" sz="quarter" idx="29"/>
          </p:nvPr>
        </p:nvSpPr>
        <p:spPr>
          <a:xfrm>
            <a:off x="3281357" y="2506613"/>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15" name="Pladsholder til tekst 3">
            <a:extLst>
              <a:ext uri="{FF2B5EF4-FFF2-40B4-BE49-F238E27FC236}">
                <a16:creationId xmlns:a16="http://schemas.microsoft.com/office/drawing/2014/main" id="{21D8DE0D-B32A-238C-55C8-0ED0EDD6159F}"/>
              </a:ext>
            </a:extLst>
          </p:cNvPr>
          <p:cNvSpPr>
            <a:spLocks noGrp="1"/>
          </p:cNvSpPr>
          <p:nvPr>
            <p:ph type="body" sz="quarter" idx="30" hasCustomPrompt="1"/>
          </p:nvPr>
        </p:nvSpPr>
        <p:spPr>
          <a:xfrm>
            <a:off x="4302082" y="2512715"/>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Fornavn</a:t>
            </a:r>
          </a:p>
        </p:txBody>
      </p:sp>
      <p:sp>
        <p:nvSpPr>
          <p:cNvPr id="16" name="Pladsholder til tekst 3">
            <a:extLst>
              <a:ext uri="{FF2B5EF4-FFF2-40B4-BE49-F238E27FC236}">
                <a16:creationId xmlns:a16="http://schemas.microsoft.com/office/drawing/2014/main" id="{6F715CB2-A1EA-D243-2E29-C4CD804D8865}"/>
              </a:ext>
            </a:extLst>
          </p:cNvPr>
          <p:cNvSpPr>
            <a:spLocks noGrp="1"/>
          </p:cNvSpPr>
          <p:nvPr>
            <p:ph type="body" sz="quarter" idx="31"/>
          </p:nvPr>
        </p:nvSpPr>
        <p:spPr>
          <a:xfrm>
            <a:off x="4302082" y="2860270"/>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17" name="Pladsholder til tekst 3">
            <a:extLst>
              <a:ext uri="{FF2B5EF4-FFF2-40B4-BE49-F238E27FC236}">
                <a16:creationId xmlns:a16="http://schemas.microsoft.com/office/drawing/2014/main" id="{C95F10A0-C60A-ECF6-E36E-27A58FBD2D79}"/>
              </a:ext>
            </a:extLst>
          </p:cNvPr>
          <p:cNvSpPr>
            <a:spLocks noGrp="1"/>
          </p:cNvSpPr>
          <p:nvPr>
            <p:ph type="body" sz="quarter" idx="32" hasCustomPrompt="1"/>
          </p:nvPr>
        </p:nvSpPr>
        <p:spPr>
          <a:xfrm>
            <a:off x="4302082" y="2661398"/>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
        <p:nvSpPr>
          <p:cNvPr id="18" name="Pladsholder til billede 5">
            <a:extLst>
              <a:ext uri="{FF2B5EF4-FFF2-40B4-BE49-F238E27FC236}">
                <a16:creationId xmlns:a16="http://schemas.microsoft.com/office/drawing/2014/main" id="{D8F20035-BF4C-E8E9-7629-95EB57613D77}"/>
              </a:ext>
            </a:extLst>
          </p:cNvPr>
          <p:cNvSpPr>
            <a:spLocks noGrp="1" noChangeAspect="1"/>
          </p:cNvSpPr>
          <p:nvPr>
            <p:ph type="pic" sz="quarter" idx="33"/>
          </p:nvPr>
        </p:nvSpPr>
        <p:spPr>
          <a:xfrm>
            <a:off x="484003" y="3578270"/>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19" name="Pladsholder til tekst 3">
            <a:extLst>
              <a:ext uri="{FF2B5EF4-FFF2-40B4-BE49-F238E27FC236}">
                <a16:creationId xmlns:a16="http://schemas.microsoft.com/office/drawing/2014/main" id="{E5DD68DF-0955-D2E0-9EC7-C8E5E09C9DEB}"/>
              </a:ext>
            </a:extLst>
          </p:cNvPr>
          <p:cNvSpPr>
            <a:spLocks noGrp="1"/>
          </p:cNvSpPr>
          <p:nvPr>
            <p:ph type="body" sz="quarter" idx="34" hasCustomPrompt="1"/>
          </p:nvPr>
        </p:nvSpPr>
        <p:spPr>
          <a:xfrm>
            <a:off x="1504728" y="3584372"/>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Fornavn</a:t>
            </a:r>
          </a:p>
        </p:txBody>
      </p:sp>
      <p:sp>
        <p:nvSpPr>
          <p:cNvPr id="20" name="Pladsholder til tekst 3">
            <a:extLst>
              <a:ext uri="{FF2B5EF4-FFF2-40B4-BE49-F238E27FC236}">
                <a16:creationId xmlns:a16="http://schemas.microsoft.com/office/drawing/2014/main" id="{DE8F6174-F745-2E11-6D8E-B821CD399521}"/>
              </a:ext>
            </a:extLst>
          </p:cNvPr>
          <p:cNvSpPr>
            <a:spLocks noGrp="1"/>
          </p:cNvSpPr>
          <p:nvPr>
            <p:ph type="body" sz="quarter" idx="35"/>
          </p:nvPr>
        </p:nvSpPr>
        <p:spPr>
          <a:xfrm>
            <a:off x="1504728" y="3931927"/>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21" name="Pladsholder til tekst 3">
            <a:extLst>
              <a:ext uri="{FF2B5EF4-FFF2-40B4-BE49-F238E27FC236}">
                <a16:creationId xmlns:a16="http://schemas.microsoft.com/office/drawing/2014/main" id="{5DBA5425-3A6F-5F2C-847C-2459D1AB335D}"/>
              </a:ext>
            </a:extLst>
          </p:cNvPr>
          <p:cNvSpPr>
            <a:spLocks noGrp="1"/>
          </p:cNvSpPr>
          <p:nvPr>
            <p:ph type="body" sz="quarter" idx="36" hasCustomPrompt="1"/>
          </p:nvPr>
        </p:nvSpPr>
        <p:spPr>
          <a:xfrm>
            <a:off x="1504728" y="3733055"/>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
        <p:nvSpPr>
          <p:cNvPr id="22" name="Pladsholder til billede 5">
            <a:extLst>
              <a:ext uri="{FF2B5EF4-FFF2-40B4-BE49-F238E27FC236}">
                <a16:creationId xmlns:a16="http://schemas.microsoft.com/office/drawing/2014/main" id="{CE71A5FD-BEB7-115E-D689-E604327F18F7}"/>
              </a:ext>
            </a:extLst>
          </p:cNvPr>
          <p:cNvSpPr>
            <a:spLocks noGrp="1" noChangeAspect="1"/>
          </p:cNvSpPr>
          <p:nvPr>
            <p:ph type="pic" sz="quarter" idx="37"/>
          </p:nvPr>
        </p:nvSpPr>
        <p:spPr>
          <a:xfrm>
            <a:off x="3281357" y="3578270"/>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23" name="Pladsholder til tekst 3">
            <a:extLst>
              <a:ext uri="{FF2B5EF4-FFF2-40B4-BE49-F238E27FC236}">
                <a16:creationId xmlns:a16="http://schemas.microsoft.com/office/drawing/2014/main" id="{03755236-EF25-1910-CC1E-CA3EFFFAC006}"/>
              </a:ext>
            </a:extLst>
          </p:cNvPr>
          <p:cNvSpPr>
            <a:spLocks noGrp="1"/>
          </p:cNvSpPr>
          <p:nvPr>
            <p:ph type="body" sz="quarter" idx="38" hasCustomPrompt="1"/>
          </p:nvPr>
        </p:nvSpPr>
        <p:spPr>
          <a:xfrm>
            <a:off x="4302082" y="3584372"/>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Fornavn</a:t>
            </a:r>
          </a:p>
        </p:txBody>
      </p:sp>
      <p:sp>
        <p:nvSpPr>
          <p:cNvPr id="24" name="Pladsholder til tekst 3">
            <a:extLst>
              <a:ext uri="{FF2B5EF4-FFF2-40B4-BE49-F238E27FC236}">
                <a16:creationId xmlns:a16="http://schemas.microsoft.com/office/drawing/2014/main" id="{3F9FC192-CF34-F7F4-2E0A-D1E089B04A5F}"/>
              </a:ext>
            </a:extLst>
          </p:cNvPr>
          <p:cNvSpPr>
            <a:spLocks noGrp="1"/>
          </p:cNvSpPr>
          <p:nvPr>
            <p:ph type="body" sz="quarter" idx="39"/>
          </p:nvPr>
        </p:nvSpPr>
        <p:spPr>
          <a:xfrm>
            <a:off x="4302082" y="3931927"/>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25" name="Pladsholder til tekst 3">
            <a:extLst>
              <a:ext uri="{FF2B5EF4-FFF2-40B4-BE49-F238E27FC236}">
                <a16:creationId xmlns:a16="http://schemas.microsoft.com/office/drawing/2014/main" id="{844B268E-5C54-1D96-9E0F-4846C40ACE78}"/>
              </a:ext>
            </a:extLst>
          </p:cNvPr>
          <p:cNvSpPr>
            <a:spLocks noGrp="1"/>
          </p:cNvSpPr>
          <p:nvPr>
            <p:ph type="body" sz="quarter" idx="40" hasCustomPrompt="1"/>
          </p:nvPr>
        </p:nvSpPr>
        <p:spPr>
          <a:xfrm>
            <a:off x="4302082" y="3733055"/>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
        <p:nvSpPr>
          <p:cNvPr id="26" name="Titel 1">
            <a:extLst>
              <a:ext uri="{FF2B5EF4-FFF2-40B4-BE49-F238E27FC236}">
                <a16:creationId xmlns:a16="http://schemas.microsoft.com/office/drawing/2014/main" id="{5354E46A-4252-9BFC-BE9A-10E1E4D81696}"/>
              </a:ext>
            </a:extLst>
          </p:cNvPr>
          <p:cNvSpPr>
            <a:spLocks noGrp="1"/>
          </p:cNvSpPr>
          <p:nvPr>
            <p:ph type="title"/>
          </p:nvPr>
        </p:nvSpPr>
        <p:spPr>
          <a:xfrm>
            <a:off x="468313" y="555625"/>
            <a:ext cx="3959671" cy="647973"/>
          </a:xfrm>
        </p:spPr>
        <p:txBody>
          <a:bodyPr/>
          <a:lstStyle/>
          <a:p>
            <a:r>
              <a:rPr lang="da-DK"/>
              <a:t>Klik for at redigere titeltypografien i masteren</a:t>
            </a:r>
            <a:endParaRPr lang="en-GB" dirty="0"/>
          </a:p>
        </p:txBody>
      </p:sp>
      <p:sp>
        <p:nvSpPr>
          <p:cNvPr id="27" name="Pladsholder til tekst 5">
            <a:extLst>
              <a:ext uri="{FF2B5EF4-FFF2-40B4-BE49-F238E27FC236}">
                <a16:creationId xmlns:a16="http://schemas.microsoft.com/office/drawing/2014/main" id="{1EEEA10E-A59B-6FE7-6108-B556F083760E}"/>
              </a:ext>
            </a:extLst>
          </p:cNvPr>
          <p:cNvSpPr>
            <a:spLocks noGrp="1"/>
          </p:cNvSpPr>
          <p:nvPr>
            <p:ph type="body" sz="quarter" idx="11"/>
          </p:nvPr>
        </p:nvSpPr>
        <p:spPr>
          <a:xfrm>
            <a:off x="468313" y="339726"/>
            <a:ext cx="4103687"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
        <p:nvSpPr>
          <p:cNvPr id="28" name="Pladsholder til billede 5">
            <a:extLst>
              <a:ext uri="{FF2B5EF4-FFF2-40B4-BE49-F238E27FC236}">
                <a16:creationId xmlns:a16="http://schemas.microsoft.com/office/drawing/2014/main" id="{4F334368-B4FB-366D-C197-0AFE0188E0C7}"/>
              </a:ext>
            </a:extLst>
          </p:cNvPr>
          <p:cNvSpPr>
            <a:spLocks noGrp="1" noChangeAspect="1"/>
          </p:cNvSpPr>
          <p:nvPr>
            <p:ph type="pic" sz="quarter" idx="41"/>
          </p:nvPr>
        </p:nvSpPr>
        <p:spPr>
          <a:xfrm>
            <a:off x="6026395" y="142885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29" name="Pladsholder til tekst 3">
            <a:extLst>
              <a:ext uri="{FF2B5EF4-FFF2-40B4-BE49-F238E27FC236}">
                <a16:creationId xmlns:a16="http://schemas.microsoft.com/office/drawing/2014/main" id="{2A89F82F-FD02-E57B-A2C2-183DF290799A}"/>
              </a:ext>
            </a:extLst>
          </p:cNvPr>
          <p:cNvSpPr>
            <a:spLocks noGrp="1"/>
          </p:cNvSpPr>
          <p:nvPr>
            <p:ph type="body" sz="quarter" idx="42" hasCustomPrompt="1"/>
          </p:nvPr>
        </p:nvSpPr>
        <p:spPr>
          <a:xfrm>
            <a:off x="7047120" y="1434956"/>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Fornavn</a:t>
            </a:r>
          </a:p>
        </p:txBody>
      </p:sp>
      <p:sp>
        <p:nvSpPr>
          <p:cNvPr id="30" name="Pladsholder til tekst 3">
            <a:extLst>
              <a:ext uri="{FF2B5EF4-FFF2-40B4-BE49-F238E27FC236}">
                <a16:creationId xmlns:a16="http://schemas.microsoft.com/office/drawing/2014/main" id="{7A7673EC-7F6C-45C2-9BBB-955450D5C618}"/>
              </a:ext>
            </a:extLst>
          </p:cNvPr>
          <p:cNvSpPr>
            <a:spLocks noGrp="1"/>
          </p:cNvSpPr>
          <p:nvPr>
            <p:ph type="body" sz="quarter" idx="43"/>
          </p:nvPr>
        </p:nvSpPr>
        <p:spPr>
          <a:xfrm>
            <a:off x="7047120" y="1782511"/>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31" name="Pladsholder til tekst 3">
            <a:extLst>
              <a:ext uri="{FF2B5EF4-FFF2-40B4-BE49-F238E27FC236}">
                <a16:creationId xmlns:a16="http://schemas.microsoft.com/office/drawing/2014/main" id="{2A71BA22-2D8C-6DD3-B2ED-12B1D692E1DF}"/>
              </a:ext>
            </a:extLst>
          </p:cNvPr>
          <p:cNvSpPr>
            <a:spLocks noGrp="1"/>
          </p:cNvSpPr>
          <p:nvPr>
            <p:ph type="body" sz="quarter" idx="44" hasCustomPrompt="1"/>
          </p:nvPr>
        </p:nvSpPr>
        <p:spPr>
          <a:xfrm>
            <a:off x="7047120" y="1583639"/>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
        <p:nvSpPr>
          <p:cNvPr id="32" name="Pladsholder til billede 5">
            <a:extLst>
              <a:ext uri="{FF2B5EF4-FFF2-40B4-BE49-F238E27FC236}">
                <a16:creationId xmlns:a16="http://schemas.microsoft.com/office/drawing/2014/main" id="{63147FEA-D1DF-4D4B-33F3-6AF054BD5C7A}"/>
              </a:ext>
            </a:extLst>
          </p:cNvPr>
          <p:cNvSpPr>
            <a:spLocks noGrp="1" noChangeAspect="1"/>
          </p:cNvSpPr>
          <p:nvPr>
            <p:ph type="pic" sz="quarter" idx="45"/>
          </p:nvPr>
        </p:nvSpPr>
        <p:spPr>
          <a:xfrm>
            <a:off x="6026395" y="2506613"/>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33" name="Pladsholder til tekst 3">
            <a:extLst>
              <a:ext uri="{FF2B5EF4-FFF2-40B4-BE49-F238E27FC236}">
                <a16:creationId xmlns:a16="http://schemas.microsoft.com/office/drawing/2014/main" id="{C778F24C-14A2-EF02-D8D0-2C912180E537}"/>
              </a:ext>
            </a:extLst>
          </p:cNvPr>
          <p:cNvSpPr>
            <a:spLocks noGrp="1"/>
          </p:cNvSpPr>
          <p:nvPr>
            <p:ph type="body" sz="quarter" idx="46" hasCustomPrompt="1"/>
          </p:nvPr>
        </p:nvSpPr>
        <p:spPr>
          <a:xfrm>
            <a:off x="7047120" y="2512715"/>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Fornavn</a:t>
            </a:r>
          </a:p>
        </p:txBody>
      </p:sp>
      <p:sp>
        <p:nvSpPr>
          <p:cNvPr id="34" name="Pladsholder til tekst 3">
            <a:extLst>
              <a:ext uri="{FF2B5EF4-FFF2-40B4-BE49-F238E27FC236}">
                <a16:creationId xmlns:a16="http://schemas.microsoft.com/office/drawing/2014/main" id="{F78C7943-8667-B79B-BB41-F963B5F39165}"/>
              </a:ext>
            </a:extLst>
          </p:cNvPr>
          <p:cNvSpPr>
            <a:spLocks noGrp="1"/>
          </p:cNvSpPr>
          <p:nvPr>
            <p:ph type="body" sz="quarter" idx="47"/>
          </p:nvPr>
        </p:nvSpPr>
        <p:spPr>
          <a:xfrm>
            <a:off x="7047120" y="2860270"/>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35" name="Pladsholder til tekst 3">
            <a:extLst>
              <a:ext uri="{FF2B5EF4-FFF2-40B4-BE49-F238E27FC236}">
                <a16:creationId xmlns:a16="http://schemas.microsoft.com/office/drawing/2014/main" id="{98D3940C-FDB8-B41E-1CB1-210990DB89AF}"/>
              </a:ext>
            </a:extLst>
          </p:cNvPr>
          <p:cNvSpPr>
            <a:spLocks noGrp="1"/>
          </p:cNvSpPr>
          <p:nvPr>
            <p:ph type="body" sz="quarter" idx="48" hasCustomPrompt="1"/>
          </p:nvPr>
        </p:nvSpPr>
        <p:spPr>
          <a:xfrm>
            <a:off x="7047120" y="2661398"/>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
        <p:nvSpPr>
          <p:cNvPr id="36" name="Pladsholder til billede 5">
            <a:extLst>
              <a:ext uri="{FF2B5EF4-FFF2-40B4-BE49-F238E27FC236}">
                <a16:creationId xmlns:a16="http://schemas.microsoft.com/office/drawing/2014/main" id="{C1F975EA-62DA-6ADC-A974-9DC1CCA65B03}"/>
              </a:ext>
            </a:extLst>
          </p:cNvPr>
          <p:cNvSpPr>
            <a:spLocks noGrp="1" noChangeAspect="1"/>
          </p:cNvSpPr>
          <p:nvPr>
            <p:ph type="pic" sz="quarter" idx="49"/>
          </p:nvPr>
        </p:nvSpPr>
        <p:spPr>
          <a:xfrm>
            <a:off x="6026395" y="3578270"/>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noProof="0"/>
              <a:t>Klik på ikonet for at tilføje et billede</a:t>
            </a:r>
            <a:endParaRPr lang="da-DK" noProof="0" dirty="0"/>
          </a:p>
        </p:txBody>
      </p:sp>
      <p:sp>
        <p:nvSpPr>
          <p:cNvPr id="37" name="Pladsholder til tekst 3">
            <a:extLst>
              <a:ext uri="{FF2B5EF4-FFF2-40B4-BE49-F238E27FC236}">
                <a16:creationId xmlns:a16="http://schemas.microsoft.com/office/drawing/2014/main" id="{FC5763B6-541B-41E9-C28D-2CF0111C5D11}"/>
              </a:ext>
            </a:extLst>
          </p:cNvPr>
          <p:cNvSpPr>
            <a:spLocks noGrp="1"/>
          </p:cNvSpPr>
          <p:nvPr>
            <p:ph type="body" sz="quarter" idx="50" hasCustomPrompt="1"/>
          </p:nvPr>
        </p:nvSpPr>
        <p:spPr>
          <a:xfrm>
            <a:off x="7047120" y="3584372"/>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Fornavn</a:t>
            </a:r>
          </a:p>
        </p:txBody>
      </p:sp>
      <p:sp>
        <p:nvSpPr>
          <p:cNvPr id="38" name="Pladsholder til tekst 3">
            <a:extLst>
              <a:ext uri="{FF2B5EF4-FFF2-40B4-BE49-F238E27FC236}">
                <a16:creationId xmlns:a16="http://schemas.microsoft.com/office/drawing/2014/main" id="{1A59A722-1EBD-8D21-498C-DDA42022CAE7}"/>
              </a:ext>
            </a:extLst>
          </p:cNvPr>
          <p:cNvSpPr>
            <a:spLocks noGrp="1"/>
          </p:cNvSpPr>
          <p:nvPr>
            <p:ph type="body" sz="quarter" idx="51"/>
          </p:nvPr>
        </p:nvSpPr>
        <p:spPr>
          <a:xfrm>
            <a:off x="7047120" y="3931927"/>
            <a:ext cx="1620000" cy="510440"/>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noProof="0"/>
              <a:t>Klik for at redigere teksttypografierne i masteren</a:t>
            </a:r>
          </a:p>
        </p:txBody>
      </p:sp>
      <p:sp>
        <p:nvSpPr>
          <p:cNvPr id="39" name="Pladsholder til tekst 3">
            <a:extLst>
              <a:ext uri="{FF2B5EF4-FFF2-40B4-BE49-F238E27FC236}">
                <a16:creationId xmlns:a16="http://schemas.microsoft.com/office/drawing/2014/main" id="{480696B4-4016-3B87-6CF1-A9852DE47102}"/>
              </a:ext>
            </a:extLst>
          </p:cNvPr>
          <p:cNvSpPr>
            <a:spLocks noGrp="1"/>
          </p:cNvSpPr>
          <p:nvPr>
            <p:ph type="body" sz="quarter" idx="52" hasCustomPrompt="1"/>
          </p:nvPr>
        </p:nvSpPr>
        <p:spPr>
          <a:xfrm>
            <a:off x="7047120" y="3733055"/>
            <a:ext cx="1620000" cy="144413"/>
          </a:xfrm>
        </p:spPr>
        <p:txBody>
          <a:bodyPr rIns="0" anchor="t"/>
          <a:lstStyle>
            <a:lvl1pPr marL="0" indent="0" algn="l">
              <a:buNone/>
              <a:defRPr sz="1100" b="1" i="0" kern="0" baseline="0">
                <a:solidFill>
                  <a:schemeClr val="tx1"/>
                </a:solidFill>
                <a:latin typeface="Neue Haas Grotesk Text Pro" panose="020B0504020202020204" pitchFamily="34" charset="77"/>
              </a:defRPr>
            </a:lvl1pPr>
          </a:lstStyle>
          <a:p>
            <a:pPr lvl="0"/>
            <a:r>
              <a:rPr lang="da-DK" noProof="0"/>
              <a:t>Efternavn</a:t>
            </a:r>
          </a:p>
        </p:txBody>
      </p:sp>
    </p:spTree>
    <p:extLst>
      <p:ext uri="{BB962C8B-B14F-4D97-AF65-F5344CB8AC3E}">
        <p14:creationId xmlns:p14="http://schemas.microsoft.com/office/powerpoint/2010/main" val="220212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trætter (8)">
    <p:spTree>
      <p:nvGrpSpPr>
        <p:cNvPr id="1" name=""/>
        <p:cNvGrpSpPr/>
        <p:nvPr/>
      </p:nvGrpSpPr>
      <p:grpSpPr>
        <a:xfrm>
          <a:off x="0" y="0"/>
          <a:ext cx="0" cy="0"/>
          <a:chOff x="0" y="0"/>
          <a:chExt cx="0" cy="0"/>
        </a:xfrm>
      </p:grpSpPr>
      <p:sp>
        <p:nvSpPr>
          <p:cNvPr id="3" name="Pladsholder til billede 5">
            <a:extLst>
              <a:ext uri="{FF2B5EF4-FFF2-40B4-BE49-F238E27FC236}">
                <a16:creationId xmlns:a16="http://schemas.microsoft.com/office/drawing/2014/main" id="{070C87B3-473D-BAA3-B871-825DD0DF37A4}"/>
              </a:ext>
            </a:extLst>
          </p:cNvPr>
          <p:cNvSpPr>
            <a:spLocks noGrp="1" noChangeAspect="1"/>
          </p:cNvSpPr>
          <p:nvPr>
            <p:ph type="pic" sz="quarter" idx="10"/>
          </p:nvPr>
        </p:nvSpPr>
        <p:spPr>
          <a:xfrm>
            <a:off x="991208" y="62753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4" name="Pladsholder til tekst 3">
            <a:extLst>
              <a:ext uri="{FF2B5EF4-FFF2-40B4-BE49-F238E27FC236}">
                <a16:creationId xmlns:a16="http://schemas.microsoft.com/office/drawing/2014/main" id="{C2EDAD55-A7F4-5B25-A8DC-F70270CD0480}"/>
              </a:ext>
            </a:extLst>
          </p:cNvPr>
          <p:cNvSpPr>
            <a:spLocks noGrp="1"/>
          </p:cNvSpPr>
          <p:nvPr>
            <p:ph type="body" sz="quarter" idx="15" hasCustomPrompt="1"/>
          </p:nvPr>
        </p:nvSpPr>
        <p:spPr>
          <a:xfrm>
            <a:off x="991208" y="155725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Fornavn</a:t>
            </a:r>
          </a:p>
        </p:txBody>
      </p:sp>
      <p:sp>
        <p:nvSpPr>
          <p:cNvPr id="5" name="Pladsholder til tekst 3">
            <a:extLst>
              <a:ext uri="{FF2B5EF4-FFF2-40B4-BE49-F238E27FC236}">
                <a16:creationId xmlns:a16="http://schemas.microsoft.com/office/drawing/2014/main" id="{BE721C77-7419-9D0B-B82F-06496C42C3FA}"/>
              </a:ext>
            </a:extLst>
          </p:cNvPr>
          <p:cNvSpPr>
            <a:spLocks noGrp="1"/>
          </p:cNvSpPr>
          <p:nvPr>
            <p:ph type="body" sz="quarter" idx="19"/>
          </p:nvPr>
        </p:nvSpPr>
        <p:spPr>
          <a:xfrm>
            <a:off x="991208" y="1850162"/>
            <a:ext cx="1204528" cy="660558"/>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6" name="Pladsholder til tekst 3">
            <a:extLst>
              <a:ext uri="{FF2B5EF4-FFF2-40B4-BE49-F238E27FC236}">
                <a16:creationId xmlns:a16="http://schemas.microsoft.com/office/drawing/2014/main" id="{6440A9A6-1676-EB07-0143-78F08C58E9D7}"/>
              </a:ext>
            </a:extLst>
          </p:cNvPr>
          <p:cNvSpPr>
            <a:spLocks noGrp="1"/>
          </p:cNvSpPr>
          <p:nvPr>
            <p:ph type="body" sz="quarter" idx="20" hasCustomPrompt="1"/>
          </p:nvPr>
        </p:nvSpPr>
        <p:spPr>
          <a:xfrm>
            <a:off x="991208" y="168878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Efternavn</a:t>
            </a:r>
          </a:p>
        </p:txBody>
      </p:sp>
      <p:sp>
        <p:nvSpPr>
          <p:cNvPr id="26" name="Pladsholder til billede 5">
            <a:extLst>
              <a:ext uri="{FF2B5EF4-FFF2-40B4-BE49-F238E27FC236}">
                <a16:creationId xmlns:a16="http://schemas.microsoft.com/office/drawing/2014/main" id="{52F7139D-DBE9-49E3-AD47-49F68B4DA054}"/>
              </a:ext>
            </a:extLst>
          </p:cNvPr>
          <p:cNvSpPr>
            <a:spLocks noGrp="1" noChangeAspect="1"/>
          </p:cNvSpPr>
          <p:nvPr>
            <p:ph type="pic" sz="quarter" idx="21"/>
          </p:nvPr>
        </p:nvSpPr>
        <p:spPr>
          <a:xfrm>
            <a:off x="991208" y="272103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27" name="Pladsholder til tekst 3">
            <a:extLst>
              <a:ext uri="{FF2B5EF4-FFF2-40B4-BE49-F238E27FC236}">
                <a16:creationId xmlns:a16="http://schemas.microsoft.com/office/drawing/2014/main" id="{7D58E26F-CC21-2BE4-4DCF-13DA0A74D6A0}"/>
              </a:ext>
            </a:extLst>
          </p:cNvPr>
          <p:cNvSpPr>
            <a:spLocks noGrp="1"/>
          </p:cNvSpPr>
          <p:nvPr>
            <p:ph type="body" sz="quarter" idx="22" hasCustomPrompt="1"/>
          </p:nvPr>
        </p:nvSpPr>
        <p:spPr>
          <a:xfrm>
            <a:off x="991208" y="365075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Fornavn</a:t>
            </a:r>
          </a:p>
        </p:txBody>
      </p:sp>
      <p:sp>
        <p:nvSpPr>
          <p:cNvPr id="28" name="Pladsholder til tekst 3">
            <a:extLst>
              <a:ext uri="{FF2B5EF4-FFF2-40B4-BE49-F238E27FC236}">
                <a16:creationId xmlns:a16="http://schemas.microsoft.com/office/drawing/2014/main" id="{D38F5F6F-8901-83CA-0E99-FED48ED77742}"/>
              </a:ext>
            </a:extLst>
          </p:cNvPr>
          <p:cNvSpPr>
            <a:spLocks noGrp="1"/>
          </p:cNvSpPr>
          <p:nvPr>
            <p:ph type="body" sz="quarter" idx="23"/>
          </p:nvPr>
        </p:nvSpPr>
        <p:spPr>
          <a:xfrm>
            <a:off x="991208" y="3943662"/>
            <a:ext cx="1204528" cy="660558"/>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29" name="Pladsholder til tekst 3">
            <a:extLst>
              <a:ext uri="{FF2B5EF4-FFF2-40B4-BE49-F238E27FC236}">
                <a16:creationId xmlns:a16="http://schemas.microsoft.com/office/drawing/2014/main" id="{37092885-5257-BABB-4AA8-D3BEE0040E0B}"/>
              </a:ext>
            </a:extLst>
          </p:cNvPr>
          <p:cNvSpPr>
            <a:spLocks noGrp="1"/>
          </p:cNvSpPr>
          <p:nvPr>
            <p:ph type="body" sz="quarter" idx="24" hasCustomPrompt="1"/>
          </p:nvPr>
        </p:nvSpPr>
        <p:spPr>
          <a:xfrm>
            <a:off x="991208" y="378228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Efternavn</a:t>
            </a:r>
          </a:p>
        </p:txBody>
      </p:sp>
      <p:sp>
        <p:nvSpPr>
          <p:cNvPr id="30" name="Pladsholder til billede 5">
            <a:extLst>
              <a:ext uri="{FF2B5EF4-FFF2-40B4-BE49-F238E27FC236}">
                <a16:creationId xmlns:a16="http://schemas.microsoft.com/office/drawing/2014/main" id="{752348A9-5597-3F07-46DD-D20729280D57}"/>
              </a:ext>
            </a:extLst>
          </p:cNvPr>
          <p:cNvSpPr>
            <a:spLocks noGrp="1" noChangeAspect="1"/>
          </p:cNvSpPr>
          <p:nvPr>
            <p:ph type="pic" sz="quarter" idx="25"/>
          </p:nvPr>
        </p:nvSpPr>
        <p:spPr>
          <a:xfrm>
            <a:off x="3007432" y="62753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31" name="Pladsholder til tekst 3">
            <a:extLst>
              <a:ext uri="{FF2B5EF4-FFF2-40B4-BE49-F238E27FC236}">
                <a16:creationId xmlns:a16="http://schemas.microsoft.com/office/drawing/2014/main" id="{A5F34681-D03A-D647-6930-18A3459EAFEF}"/>
              </a:ext>
            </a:extLst>
          </p:cNvPr>
          <p:cNvSpPr>
            <a:spLocks noGrp="1"/>
          </p:cNvSpPr>
          <p:nvPr>
            <p:ph type="body" sz="quarter" idx="26" hasCustomPrompt="1"/>
          </p:nvPr>
        </p:nvSpPr>
        <p:spPr>
          <a:xfrm>
            <a:off x="3007432" y="155725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Fornavn</a:t>
            </a:r>
          </a:p>
        </p:txBody>
      </p:sp>
      <p:sp>
        <p:nvSpPr>
          <p:cNvPr id="32" name="Pladsholder til tekst 3">
            <a:extLst>
              <a:ext uri="{FF2B5EF4-FFF2-40B4-BE49-F238E27FC236}">
                <a16:creationId xmlns:a16="http://schemas.microsoft.com/office/drawing/2014/main" id="{45577192-E8BA-EEE4-9B16-22FED0D7DF5A}"/>
              </a:ext>
            </a:extLst>
          </p:cNvPr>
          <p:cNvSpPr>
            <a:spLocks noGrp="1"/>
          </p:cNvSpPr>
          <p:nvPr>
            <p:ph type="body" sz="quarter" idx="27"/>
          </p:nvPr>
        </p:nvSpPr>
        <p:spPr>
          <a:xfrm>
            <a:off x="3007432" y="1850162"/>
            <a:ext cx="1204528" cy="660558"/>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33" name="Pladsholder til tekst 3">
            <a:extLst>
              <a:ext uri="{FF2B5EF4-FFF2-40B4-BE49-F238E27FC236}">
                <a16:creationId xmlns:a16="http://schemas.microsoft.com/office/drawing/2014/main" id="{5815B571-9779-C1AF-64F5-8EDE3B02F07A}"/>
              </a:ext>
            </a:extLst>
          </p:cNvPr>
          <p:cNvSpPr>
            <a:spLocks noGrp="1"/>
          </p:cNvSpPr>
          <p:nvPr>
            <p:ph type="body" sz="quarter" idx="28" hasCustomPrompt="1"/>
          </p:nvPr>
        </p:nvSpPr>
        <p:spPr>
          <a:xfrm>
            <a:off x="3007432" y="168878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Efternavn</a:t>
            </a:r>
          </a:p>
        </p:txBody>
      </p:sp>
      <p:sp>
        <p:nvSpPr>
          <p:cNvPr id="34" name="Pladsholder til billede 5">
            <a:extLst>
              <a:ext uri="{FF2B5EF4-FFF2-40B4-BE49-F238E27FC236}">
                <a16:creationId xmlns:a16="http://schemas.microsoft.com/office/drawing/2014/main" id="{B26DC89F-7A12-B691-C617-76B06988F9DF}"/>
              </a:ext>
            </a:extLst>
          </p:cNvPr>
          <p:cNvSpPr>
            <a:spLocks noGrp="1" noChangeAspect="1"/>
          </p:cNvSpPr>
          <p:nvPr>
            <p:ph type="pic" sz="quarter" idx="29"/>
          </p:nvPr>
        </p:nvSpPr>
        <p:spPr>
          <a:xfrm>
            <a:off x="3007432" y="272103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35" name="Pladsholder til tekst 3">
            <a:extLst>
              <a:ext uri="{FF2B5EF4-FFF2-40B4-BE49-F238E27FC236}">
                <a16:creationId xmlns:a16="http://schemas.microsoft.com/office/drawing/2014/main" id="{492FCA12-2486-24F2-1D95-2EB6D99E1A49}"/>
              </a:ext>
            </a:extLst>
          </p:cNvPr>
          <p:cNvSpPr>
            <a:spLocks noGrp="1"/>
          </p:cNvSpPr>
          <p:nvPr>
            <p:ph type="body" sz="quarter" idx="30" hasCustomPrompt="1"/>
          </p:nvPr>
        </p:nvSpPr>
        <p:spPr>
          <a:xfrm>
            <a:off x="3007432" y="365075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Fornavn</a:t>
            </a:r>
          </a:p>
        </p:txBody>
      </p:sp>
      <p:sp>
        <p:nvSpPr>
          <p:cNvPr id="36" name="Pladsholder til tekst 3">
            <a:extLst>
              <a:ext uri="{FF2B5EF4-FFF2-40B4-BE49-F238E27FC236}">
                <a16:creationId xmlns:a16="http://schemas.microsoft.com/office/drawing/2014/main" id="{AED307A9-CE03-126B-9BBF-4C71B9A5C87A}"/>
              </a:ext>
            </a:extLst>
          </p:cNvPr>
          <p:cNvSpPr>
            <a:spLocks noGrp="1"/>
          </p:cNvSpPr>
          <p:nvPr>
            <p:ph type="body" sz="quarter" idx="31"/>
          </p:nvPr>
        </p:nvSpPr>
        <p:spPr>
          <a:xfrm>
            <a:off x="3007432" y="3943662"/>
            <a:ext cx="1204528" cy="660558"/>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37" name="Pladsholder til tekst 3">
            <a:extLst>
              <a:ext uri="{FF2B5EF4-FFF2-40B4-BE49-F238E27FC236}">
                <a16:creationId xmlns:a16="http://schemas.microsoft.com/office/drawing/2014/main" id="{25770854-1AB2-BEED-49E5-50DBAEF9CC16}"/>
              </a:ext>
            </a:extLst>
          </p:cNvPr>
          <p:cNvSpPr>
            <a:spLocks noGrp="1"/>
          </p:cNvSpPr>
          <p:nvPr>
            <p:ph type="body" sz="quarter" idx="32" hasCustomPrompt="1"/>
          </p:nvPr>
        </p:nvSpPr>
        <p:spPr>
          <a:xfrm>
            <a:off x="3007432" y="378228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Efternavn</a:t>
            </a:r>
          </a:p>
        </p:txBody>
      </p:sp>
      <p:sp>
        <p:nvSpPr>
          <p:cNvPr id="38" name="Pladsholder til billede 5">
            <a:extLst>
              <a:ext uri="{FF2B5EF4-FFF2-40B4-BE49-F238E27FC236}">
                <a16:creationId xmlns:a16="http://schemas.microsoft.com/office/drawing/2014/main" id="{9A8839BE-BCDC-AD49-E7BA-A13DD595AE50}"/>
              </a:ext>
            </a:extLst>
          </p:cNvPr>
          <p:cNvSpPr>
            <a:spLocks noGrp="1" noChangeAspect="1"/>
          </p:cNvSpPr>
          <p:nvPr>
            <p:ph type="pic" sz="quarter" idx="33"/>
          </p:nvPr>
        </p:nvSpPr>
        <p:spPr>
          <a:xfrm>
            <a:off x="5004048" y="62753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39" name="Pladsholder til tekst 3">
            <a:extLst>
              <a:ext uri="{FF2B5EF4-FFF2-40B4-BE49-F238E27FC236}">
                <a16:creationId xmlns:a16="http://schemas.microsoft.com/office/drawing/2014/main" id="{3C972379-45CA-485C-F05D-22EE26FF65AB}"/>
              </a:ext>
            </a:extLst>
          </p:cNvPr>
          <p:cNvSpPr>
            <a:spLocks noGrp="1"/>
          </p:cNvSpPr>
          <p:nvPr>
            <p:ph type="body" sz="quarter" idx="34" hasCustomPrompt="1"/>
          </p:nvPr>
        </p:nvSpPr>
        <p:spPr>
          <a:xfrm>
            <a:off x="5004048" y="155725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Fornavn</a:t>
            </a:r>
          </a:p>
        </p:txBody>
      </p:sp>
      <p:sp>
        <p:nvSpPr>
          <p:cNvPr id="40" name="Pladsholder til tekst 3">
            <a:extLst>
              <a:ext uri="{FF2B5EF4-FFF2-40B4-BE49-F238E27FC236}">
                <a16:creationId xmlns:a16="http://schemas.microsoft.com/office/drawing/2014/main" id="{D22ADD90-A469-EA83-BC5C-F6D540FE6EB6}"/>
              </a:ext>
            </a:extLst>
          </p:cNvPr>
          <p:cNvSpPr>
            <a:spLocks noGrp="1"/>
          </p:cNvSpPr>
          <p:nvPr>
            <p:ph type="body" sz="quarter" idx="35"/>
          </p:nvPr>
        </p:nvSpPr>
        <p:spPr>
          <a:xfrm>
            <a:off x="5004048" y="1850162"/>
            <a:ext cx="1204528" cy="660558"/>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41" name="Pladsholder til tekst 3">
            <a:extLst>
              <a:ext uri="{FF2B5EF4-FFF2-40B4-BE49-F238E27FC236}">
                <a16:creationId xmlns:a16="http://schemas.microsoft.com/office/drawing/2014/main" id="{B43AC2A4-EAF6-02C4-3DAD-7CA93700F67D}"/>
              </a:ext>
            </a:extLst>
          </p:cNvPr>
          <p:cNvSpPr>
            <a:spLocks noGrp="1"/>
          </p:cNvSpPr>
          <p:nvPr>
            <p:ph type="body" sz="quarter" idx="36" hasCustomPrompt="1"/>
          </p:nvPr>
        </p:nvSpPr>
        <p:spPr>
          <a:xfrm>
            <a:off x="5004048" y="168878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Efternavn</a:t>
            </a:r>
          </a:p>
        </p:txBody>
      </p:sp>
      <p:sp>
        <p:nvSpPr>
          <p:cNvPr id="42" name="Pladsholder til billede 5">
            <a:extLst>
              <a:ext uri="{FF2B5EF4-FFF2-40B4-BE49-F238E27FC236}">
                <a16:creationId xmlns:a16="http://schemas.microsoft.com/office/drawing/2014/main" id="{2017DEA4-D10B-DEE9-F34D-90B4E40282AB}"/>
              </a:ext>
            </a:extLst>
          </p:cNvPr>
          <p:cNvSpPr>
            <a:spLocks noGrp="1" noChangeAspect="1"/>
          </p:cNvSpPr>
          <p:nvPr>
            <p:ph type="pic" sz="quarter" idx="37"/>
          </p:nvPr>
        </p:nvSpPr>
        <p:spPr>
          <a:xfrm>
            <a:off x="5004048" y="272103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43" name="Pladsholder til tekst 3">
            <a:extLst>
              <a:ext uri="{FF2B5EF4-FFF2-40B4-BE49-F238E27FC236}">
                <a16:creationId xmlns:a16="http://schemas.microsoft.com/office/drawing/2014/main" id="{F3A62A56-01E8-4B90-7156-C3B55513FE68}"/>
              </a:ext>
            </a:extLst>
          </p:cNvPr>
          <p:cNvSpPr>
            <a:spLocks noGrp="1"/>
          </p:cNvSpPr>
          <p:nvPr>
            <p:ph type="body" sz="quarter" idx="38" hasCustomPrompt="1"/>
          </p:nvPr>
        </p:nvSpPr>
        <p:spPr>
          <a:xfrm>
            <a:off x="5004048" y="365075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Fornavn</a:t>
            </a:r>
          </a:p>
        </p:txBody>
      </p:sp>
      <p:sp>
        <p:nvSpPr>
          <p:cNvPr id="44" name="Pladsholder til tekst 3">
            <a:extLst>
              <a:ext uri="{FF2B5EF4-FFF2-40B4-BE49-F238E27FC236}">
                <a16:creationId xmlns:a16="http://schemas.microsoft.com/office/drawing/2014/main" id="{CA390537-41AA-96C4-BDC6-92205634F202}"/>
              </a:ext>
            </a:extLst>
          </p:cNvPr>
          <p:cNvSpPr>
            <a:spLocks noGrp="1"/>
          </p:cNvSpPr>
          <p:nvPr>
            <p:ph type="body" sz="quarter" idx="39"/>
          </p:nvPr>
        </p:nvSpPr>
        <p:spPr>
          <a:xfrm>
            <a:off x="5004048" y="3943662"/>
            <a:ext cx="1204528" cy="660558"/>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45" name="Pladsholder til tekst 3">
            <a:extLst>
              <a:ext uri="{FF2B5EF4-FFF2-40B4-BE49-F238E27FC236}">
                <a16:creationId xmlns:a16="http://schemas.microsoft.com/office/drawing/2014/main" id="{064E771F-2833-D7A8-474D-971E3EFAD4B6}"/>
              </a:ext>
            </a:extLst>
          </p:cNvPr>
          <p:cNvSpPr>
            <a:spLocks noGrp="1"/>
          </p:cNvSpPr>
          <p:nvPr>
            <p:ph type="body" sz="quarter" idx="40" hasCustomPrompt="1"/>
          </p:nvPr>
        </p:nvSpPr>
        <p:spPr>
          <a:xfrm>
            <a:off x="5004048" y="378228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Efternavn</a:t>
            </a:r>
          </a:p>
        </p:txBody>
      </p:sp>
      <p:sp>
        <p:nvSpPr>
          <p:cNvPr id="46" name="Pladsholder til billede 5">
            <a:extLst>
              <a:ext uri="{FF2B5EF4-FFF2-40B4-BE49-F238E27FC236}">
                <a16:creationId xmlns:a16="http://schemas.microsoft.com/office/drawing/2014/main" id="{55A0913D-6450-E057-A1B9-467BAE964666}"/>
              </a:ext>
            </a:extLst>
          </p:cNvPr>
          <p:cNvSpPr>
            <a:spLocks noGrp="1" noChangeAspect="1"/>
          </p:cNvSpPr>
          <p:nvPr>
            <p:ph type="pic" sz="quarter" idx="41"/>
          </p:nvPr>
        </p:nvSpPr>
        <p:spPr>
          <a:xfrm>
            <a:off x="7020272" y="62753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47" name="Pladsholder til tekst 3">
            <a:extLst>
              <a:ext uri="{FF2B5EF4-FFF2-40B4-BE49-F238E27FC236}">
                <a16:creationId xmlns:a16="http://schemas.microsoft.com/office/drawing/2014/main" id="{E9A712D1-8090-90E2-5EDD-73545C2ED9E2}"/>
              </a:ext>
            </a:extLst>
          </p:cNvPr>
          <p:cNvSpPr>
            <a:spLocks noGrp="1"/>
          </p:cNvSpPr>
          <p:nvPr>
            <p:ph type="body" sz="quarter" idx="42" hasCustomPrompt="1"/>
          </p:nvPr>
        </p:nvSpPr>
        <p:spPr>
          <a:xfrm>
            <a:off x="7020272" y="155725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Fornavn</a:t>
            </a:r>
          </a:p>
        </p:txBody>
      </p:sp>
      <p:sp>
        <p:nvSpPr>
          <p:cNvPr id="48" name="Pladsholder til tekst 3">
            <a:extLst>
              <a:ext uri="{FF2B5EF4-FFF2-40B4-BE49-F238E27FC236}">
                <a16:creationId xmlns:a16="http://schemas.microsoft.com/office/drawing/2014/main" id="{56D11550-8BF7-6A1C-BCDF-73DEB114561C}"/>
              </a:ext>
            </a:extLst>
          </p:cNvPr>
          <p:cNvSpPr>
            <a:spLocks noGrp="1"/>
          </p:cNvSpPr>
          <p:nvPr>
            <p:ph type="body" sz="quarter" idx="43"/>
          </p:nvPr>
        </p:nvSpPr>
        <p:spPr>
          <a:xfrm>
            <a:off x="7020272" y="1850162"/>
            <a:ext cx="1204528" cy="660558"/>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49" name="Pladsholder til tekst 3">
            <a:extLst>
              <a:ext uri="{FF2B5EF4-FFF2-40B4-BE49-F238E27FC236}">
                <a16:creationId xmlns:a16="http://schemas.microsoft.com/office/drawing/2014/main" id="{17158A51-3540-2BEE-C30F-6B8CDD92F211}"/>
              </a:ext>
            </a:extLst>
          </p:cNvPr>
          <p:cNvSpPr>
            <a:spLocks noGrp="1"/>
          </p:cNvSpPr>
          <p:nvPr>
            <p:ph type="body" sz="quarter" idx="44" hasCustomPrompt="1"/>
          </p:nvPr>
        </p:nvSpPr>
        <p:spPr>
          <a:xfrm>
            <a:off x="7020272" y="168878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Efternavn</a:t>
            </a:r>
          </a:p>
        </p:txBody>
      </p:sp>
      <p:sp>
        <p:nvSpPr>
          <p:cNvPr id="50" name="Pladsholder til billede 5">
            <a:extLst>
              <a:ext uri="{FF2B5EF4-FFF2-40B4-BE49-F238E27FC236}">
                <a16:creationId xmlns:a16="http://schemas.microsoft.com/office/drawing/2014/main" id="{B7280D40-4DBE-58C9-F982-D5EB8480883F}"/>
              </a:ext>
            </a:extLst>
          </p:cNvPr>
          <p:cNvSpPr>
            <a:spLocks noGrp="1" noChangeAspect="1"/>
          </p:cNvSpPr>
          <p:nvPr>
            <p:ph type="pic" sz="quarter" idx="45"/>
          </p:nvPr>
        </p:nvSpPr>
        <p:spPr>
          <a:xfrm>
            <a:off x="7020272" y="2721034"/>
            <a:ext cx="864096" cy="864096"/>
          </a:xfrm>
          <a:prstGeom prst="rect">
            <a:avLst/>
          </a:prstGeom>
          <a:noFill/>
        </p:spPr>
        <p:txBody>
          <a:bodyPr lIns="72000" rIns="72000" anchor="t">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51" name="Pladsholder til tekst 3">
            <a:extLst>
              <a:ext uri="{FF2B5EF4-FFF2-40B4-BE49-F238E27FC236}">
                <a16:creationId xmlns:a16="http://schemas.microsoft.com/office/drawing/2014/main" id="{C66A282C-E1EF-CD39-FF37-01DC8A0ED527}"/>
              </a:ext>
            </a:extLst>
          </p:cNvPr>
          <p:cNvSpPr>
            <a:spLocks noGrp="1"/>
          </p:cNvSpPr>
          <p:nvPr>
            <p:ph type="body" sz="quarter" idx="46" hasCustomPrompt="1"/>
          </p:nvPr>
        </p:nvSpPr>
        <p:spPr>
          <a:xfrm>
            <a:off x="7020272" y="365075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Fornavn</a:t>
            </a:r>
          </a:p>
        </p:txBody>
      </p:sp>
      <p:sp>
        <p:nvSpPr>
          <p:cNvPr id="52" name="Pladsholder til tekst 3">
            <a:extLst>
              <a:ext uri="{FF2B5EF4-FFF2-40B4-BE49-F238E27FC236}">
                <a16:creationId xmlns:a16="http://schemas.microsoft.com/office/drawing/2014/main" id="{6B26AE57-DF32-3B12-88AA-D432FA981EFA}"/>
              </a:ext>
            </a:extLst>
          </p:cNvPr>
          <p:cNvSpPr>
            <a:spLocks noGrp="1"/>
          </p:cNvSpPr>
          <p:nvPr>
            <p:ph type="body" sz="quarter" idx="47"/>
          </p:nvPr>
        </p:nvSpPr>
        <p:spPr>
          <a:xfrm>
            <a:off x="7020272" y="3943662"/>
            <a:ext cx="1204528" cy="660558"/>
          </a:xfrm>
        </p:spPr>
        <p:txBody>
          <a:bodyPr rIns="0" anchor="t"/>
          <a:lstStyle>
            <a:lvl1pPr marL="0" indent="0" algn="l">
              <a:buNone/>
              <a:defRPr sz="800" b="0" i="0" kern="0" baseline="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53" name="Pladsholder til tekst 3">
            <a:extLst>
              <a:ext uri="{FF2B5EF4-FFF2-40B4-BE49-F238E27FC236}">
                <a16:creationId xmlns:a16="http://schemas.microsoft.com/office/drawing/2014/main" id="{70A575D0-4A19-2707-2E57-1C528C7BD752}"/>
              </a:ext>
            </a:extLst>
          </p:cNvPr>
          <p:cNvSpPr>
            <a:spLocks noGrp="1"/>
          </p:cNvSpPr>
          <p:nvPr>
            <p:ph type="body" sz="quarter" idx="48" hasCustomPrompt="1"/>
          </p:nvPr>
        </p:nvSpPr>
        <p:spPr>
          <a:xfrm>
            <a:off x="7020272" y="3782284"/>
            <a:ext cx="1204528" cy="108000"/>
          </a:xfrm>
        </p:spPr>
        <p:txBody>
          <a:bodyPr rIns="0" anchor="t"/>
          <a:lstStyle>
            <a:lvl1pPr marL="0" indent="0" algn="l">
              <a:buNone/>
              <a:defRPr sz="900" b="1" i="0" kern="0" baseline="0">
                <a:solidFill>
                  <a:schemeClr val="tx1"/>
                </a:solidFill>
                <a:latin typeface="Neue Haas Grotesk Text Pro" panose="020B0504020202020204" pitchFamily="34" charset="77"/>
              </a:defRPr>
            </a:lvl1pPr>
          </a:lstStyle>
          <a:p>
            <a:pPr lvl="0"/>
            <a:r>
              <a:rPr lang="da-DK" dirty="0"/>
              <a:t>Efternavn</a:t>
            </a:r>
          </a:p>
        </p:txBody>
      </p:sp>
    </p:spTree>
    <p:extLst>
      <p:ext uri="{BB962C8B-B14F-4D97-AF65-F5344CB8AC3E}">
        <p14:creationId xmlns:p14="http://schemas.microsoft.com/office/powerpoint/2010/main" val="818557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reakslide 1">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CCE40-CB87-CF3D-3C78-4E5925E60970}"/>
              </a:ext>
            </a:extLst>
          </p:cNvPr>
          <p:cNvSpPr>
            <a:spLocks noGrp="1"/>
          </p:cNvSpPr>
          <p:nvPr>
            <p:ph type="title" hasCustomPrompt="1"/>
          </p:nvPr>
        </p:nvSpPr>
        <p:spPr>
          <a:xfrm>
            <a:off x="1512044" y="2175706"/>
            <a:ext cx="6119911" cy="792088"/>
          </a:xfrm>
        </p:spPr>
        <p:txBody>
          <a:bodyPr anchor="ctr"/>
          <a:lstStyle>
            <a:lvl1pPr algn="ctr">
              <a:defRPr sz="3200">
                <a:solidFill>
                  <a:schemeClr val="accent1"/>
                </a:solidFill>
              </a:defRPr>
            </a:lvl1pPr>
          </a:lstStyle>
          <a:p>
            <a:r>
              <a:rPr lang="da-DK" dirty="0"/>
              <a:t>Klik for at redigere titeltypografien </a:t>
            </a:r>
            <a:br>
              <a:rPr lang="da-DK" dirty="0"/>
            </a:br>
            <a:r>
              <a:rPr lang="da-DK" dirty="0"/>
              <a:t>i masteren</a:t>
            </a:r>
            <a:endParaRPr lang="en-GB" dirty="0"/>
          </a:p>
        </p:txBody>
      </p:sp>
      <p:sp>
        <p:nvSpPr>
          <p:cNvPr id="3" name="Pladsholder til tekst 6">
            <a:extLst>
              <a:ext uri="{FF2B5EF4-FFF2-40B4-BE49-F238E27FC236}">
                <a16:creationId xmlns:a16="http://schemas.microsoft.com/office/drawing/2014/main" id="{88E82764-40A9-FF34-977C-F956EE92FDAB}"/>
              </a:ext>
            </a:extLst>
          </p:cNvPr>
          <p:cNvSpPr>
            <a:spLocks noGrp="1"/>
          </p:cNvSpPr>
          <p:nvPr>
            <p:ph type="body" sz="quarter" idx="18"/>
          </p:nvPr>
        </p:nvSpPr>
        <p:spPr>
          <a:xfrm>
            <a:off x="186110" y="4728638"/>
            <a:ext cx="219600" cy="219600"/>
          </a:xfrm>
          <a:blipFill>
            <a:blip r:embed="rId2"/>
            <a:stretch>
              <a:fillRect/>
            </a:stretch>
          </a:blipFill>
        </p:spPr>
        <p:txBody>
          <a:bodyPr/>
          <a:lstStyle>
            <a:lvl1pPr marL="0" indent="0">
              <a:buNone/>
              <a:defRPr>
                <a:noFill/>
              </a:defRPr>
            </a:lvl1pPr>
          </a:lstStyle>
          <a:p>
            <a:pPr lvl="0"/>
            <a:r>
              <a:rPr lang="da-DK"/>
              <a:t>Klik for at redigere teksttypografierne i masteren</a:t>
            </a:r>
          </a:p>
        </p:txBody>
      </p:sp>
    </p:spTree>
    <p:extLst>
      <p:ext uri="{BB962C8B-B14F-4D97-AF65-F5344CB8AC3E}">
        <p14:creationId xmlns:p14="http://schemas.microsoft.com/office/powerpoint/2010/main" val="2018335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reakslide 2">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DD8828A6-E585-6B4F-A1C8-1DBE6955925F}"/>
              </a:ext>
            </a:extLst>
          </p:cNvPr>
          <p:cNvSpPr>
            <a:spLocks noGrp="1"/>
          </p:cNvSpPr>
          <p:nvPr>
            <p:ph type="pic" sz="quarter" idx="10"/>
          </p:nvPr>
        </p:nvSpPr>
        <p:spPr>
          <a:xfrm>
            <a:off x="0" y="0"/>
            <a:ext cx="9144000" cy="5143500"/>
          </a:xfrm>
          <a:solidFill>
            <a:srgbClr val="111111">
              <a:alpha val="10000"/>
            </a:srgbClr>
          </a:solidFill>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3" name="Titel 2">
            <a:extLst>
              <a:ext uri="{FF2B5EF4-FFF2-40B4-BE49-F238E27FC236}">
                <a16:creationId xmlns:a16="http://schemas.microsoft.com/office/drawing/2014/main" id="{6CA1908E-B102-3A42-9341-8E6A8F89063B}"/>
              </a:ext>
            </a:extLst>
          </p:cNvPr>
          <p:cNvSpPr>
            <a:spLocks noGrp="1"/>
          </p:cNvSpPr>
          <p:nvPr>
            <p:ph type="title"/>
          </p:nvPr>
        </p:nvSpPr>
        <p:spPr>
          <a:xfrm>
            <a:off x="1619672" y="1419623"/>
            <a:ext cx="5904656" cy="1152128"/>
          </a:xfrm>
        </p:spPr>
        <p:txBody>
          <a:bodyPr anchor="b"/>
          <a:lstStyle>
            <a:lvl1pPr algn="ctr">
              <a:defRPr sz="3200" baseline="0">
                <a:solidFill>
                  <a:schemeClr val="bg1"/>
                </a:solidFill>
              </a:defRPr>
            </a:lvl1pPr>
          </a:lstStyle>
          <a:p>
            <a:r>
              <a:rPr lang="da-DK"/>
              <a:t>Klik for at redigere titeltypografien i masteren</a:t>
            </a:r>
            <a:endParaRPr lang="da-DK" dirty="0"/>
          </a:p>
        </p:txBody>
      </p:sp>
      <p:sp>
        <p:nvSpPr>
          <p:cNvPr id="4" name="Pladsholder til tekst 3">
            <a:extLst>
              <a:ext uri="{FF2B5EF4-FFF2-40B4-BE49-F238E27FC236}">
                <a16:creationId xmlns:a16="http://schemas.microsoft.com/office/drawing/2014/main" id="{C496093B-37A6-AD4C-9138-3E8BD436EBD5}"/>
              </a:ext>
            </a:extLst>
          </p:cNvPr>
          <p:cNvSpPr>
            <a:spLocks noGrp="1"/>
          </p:cNvSpPr>
          <p:nvPr>
            <p:ph type="body" sz="quarter" idx="15"/>
          </p:nvPr>
        </p:nvSpPr>
        <p:spPr>
          <a:xfrm>
            <a:off x="1907704" y="2715766"/>
            <a:ext cx="5328592" cy="1152128"/>
          </a:xfrm>
        </p:spPr>
        <p:txBody>
          <a:bodyPr rIns="0" anchor="t"/>
          <a:lstStyle>
            <a:lvl1pPr marL="0" indent="0" algn="ctr">
              <a:buNone/>
              <a:defRPr sz="1100" kern="0" baseline="0">
                <a:solidFill>
                  <a:schemeClr val="bg1"/>
                </a:solidFill>
              </a:defRPr>
            </a:lvl1pPr>
          </a:lstStyle>
          <a:p>
            <a:pPr lvl="0"/>
            <a:r>
              <a:rPr lang="da-DK"/>
              <a:t>Klik for at redigere teksttypografierne i masteren</a:t>
            </a:r>
          </a:p>
        </p:txBody>
      </p:sp>
      <p:sp>
        <p:nvSpPr>
          <p:cNvPr id="2" name="Pladsholder til tekst 6">
            <a:extLst>
              <a:ext uri="{FF2B5EF4-FFF2-40B4-BE49-F238E27FC236}">
                <a16:creationId xmlns:a16="http://schemas.microsoft.com/office/drawing/2014/main" id="{62788691-1556-FA1E-C496-6C79B160F7D5}"/>
              </a:ext>
            </a:extLst>
          </p:cNvPr>
          <p:cNvSpPr>
            <a:spLocks noGrp="1"/>
          </p:cNvSpPr>
          <p:nvPr>
            <p:ph type="body" sz="quarter" idx="18"/>
          </p:nvPr>
        </p:nvSpPr>
        <p:spPr>
          <a:xfrm>
            <a:off x="186110" y="4728638"/>
            <a:ext cx="219600" cy="219600"/>
          </a:xfrm>
          <a:blipFill>
            <a:blip r:embed="rId2"/>
            <a:stretch>
              <a:fillRect/>
            </a:stretch>
          </a:blipFill>
        </p:spPr>
        <p:txBody>
          <a:bodyPr/>
          <a:lstStyle>
            <a:lvl1pPr marL="0" indent="0">
              <a:buNone/>
              <a:defRPr>
                <a:noFill/>
              </a:defRPr>
            </a:lvl1pPr>
          </a:lstStyle>
          <a:p>
            <a:pPr lvl="0"/>
            <a:r>
              <a:rPr lang="da-DK"/>
              <a:t>Klik for at redigere teksttypografierne i masteren</a:t>
            </a:r>
          </a:p>
        </p:txBody>
      </p:sp>
    </p:spTree>
    <p:extLst>
      <p:ext uri="{BB962C8B-B14F-4D97-AF65-F5344CB8AC3E}">
        <p14:creationId xmlns:p14="http://schemas.microsoft.com/office/powerpoint/2010/main" val="3686354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ptop">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35BA2296-979E-3FB0-09F8-0AD56B4FF9D6}"/>
              </a:ext>
            </a:extLst>
          </p:cNvPr>
          <p:cNvPicPr>
            <a:picLocks noChangeAspect="1"/>
          </p:cNvPicPr>
          <p:nvPr/>
        </p:nvPicPr>
        <p:blipFill rotWithShape="1">
          <a:blip r:embed="rId2"/>
          <a:srcRect l="8822" r="3939" b="5345"/>
          <a:stretch/>
        </p:blipFill>
        <p:spPr>
          <a:xfrm>
            <a:off x="2555776" y="788063"/>
            <a:ext cx="6408837" cy="4355437"/>
          </a:xfrm>
          <a:prstGeom prst="rect">
            <a:avLst/>
          </a:prstGeom>
        </p:spPr>
      </p:pic>
      <p:sp>
        <p:nvSpPr>
          <p:cNvPr id="6" name="Pladsholder til billede 5">
            <a:extLst>
              <a:ext uri="{FF2B5EF4-FFF2-40B4-BE49-F238E27FC236}">
                <a16:creationId xmlns:a16="http://schemas.microsoft.com/office/drawing/2014/main" id="{DD8828A6-E585-6B4F-A1C8-1DBE6955925F}"/>
              </a:ext>
            </a:extLst>
          </p:cNvPr>
          <p:cNvSpPr>
            <a:spLocks noGrp="1"/>
          </p:cNvSpPr>
          <p:nvPr>
            <p:ph type="pic" sz="quarter" idx="10"/>
          </p:nvPr>
        </p:nvSpPr>
        <p:spPr>
          <a:xfrm>
            <a:off x="3452326" y="931985"/>
            <a:ext cx="4744424" cy="3024319"/>
          </a:xfrm>
          <a:prstGeom prst="roundRect">
            <a:avLst>
              <a:gd name="adj" fmla="val 2571"/>
            </a:avLst>
          </a:prstGeom>
          <a:solidFill>
            <a:schemeClr val="bg2"/>
          </a:solidFill>
          <a:ln>
            <a:noFill/>
          </a:ln>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3" name="Titel 2">
            <a:extLst>
              <a:ext uri="{FF2B5EF4-FFF2-40B4-BE49-F238E27FC236}">
                <a16:creationId xmlns:a16="http://schemas.microsoft.com/office/drawing/2014/main" id="{6CA1908E-B102-3A42-9341-8E6A8F89063B}"/>
              </a:ext>
            </a:extLst>
          </p:cNvPr>
          <p:cNvSpPr>
            <a:spLocks noGrp="1"/>
          </p:cNvSpPr>
          <p:nvPr>
            <p:ph type="title"/>
          </p:nvPr>
        </p:nvSpPr>
        <p:spPr>
          <a:xfrm>
            <a:off x="971600" y="2068092"/>
            <a:ext cx="2088232" cy="1152127"/>
          </a:xfrm>
        </p:spPr>
        <p:txBody>
          <a:bodyPr anchor="t"/>
          <a:lstStyle>
            <a:lvl1pPr algn="l">
              <a:defRPr sz="2400" baseline="0">
                <a:solidFill>
                  <a:schemeClr val="tx1"/>
                </a:solidFill>
                <a:latin typeface="Neue Haas Grotesk Text Pro" panose="020B0504020202020204" pitchFamily="34" charset="77"/>
              </a:defRPr>
            </a:lvl1pPr>
          </a:lstStyle>
          <a:p>
            <a:r>
              <a:rPr lang="da-DK"/>
              <a:t>Klik for at redigere titeltypografien i masteren</a:t>
            </a:r>
            <a:endParaRPr lang="da-DK" dirty="0"/>
          </a:p>
        </p:txBody>
      </p:sp>
      <p:sp>
        <p:nvSpPr>
          <p:cNvPr id="4" name="Pladsholder til tekst 3">
            <a:extLst>
              <a:ext uri="{FF2B5EF4-FFF2-40B4-BE49-F238E27FC236}">
                <a16:creationId xmlns:a16="http://schemas.microsoft.com/office/drawing/2014/main" id="{C496093B-37A6-AD4C-9138-3E8BD436EBD5}"/>
              </a:ext>
            </a:extLst>
          </p:cNvPr>
          <p:cNvSpPr>
            <a:spLocks noGrp="1"/>
          </p:cNvSpPr>
          <p:nvPr>
            <p:ph type="body" sz="quarter" idx="15"/>
          </p:nvPr>
        </p:nvSpPr>
        <p:spPr>
          <a:xfrm>
            <a:off x="971600" y="1635646"/>
            <a:ext cx="2088232" cy="360437"/>
          </a:xfrm>
        </p:spPr>
        <p:txBody>
          <a:bodyPr rIns="0" anchor="b"/>
          <a:lstStyle>
            <a:lvl1pPr marL="0" indent="0" algn="l">
              <a:buNone/>
              <a:defRPr sz="1000" b="0" i="0" kern="0" cap="all" baseline="0">
                <a:solidFill>
                  <a:srgbClr val="878787"/>
                </a:solidFill>
                <a:latin typeface="Neue Haas Grotesk Text Pro" panose="020B0504020202020204" pitchFamily="34" charset="77"/>
              </a:defRPr>
            </a:lvl1pPr>
          </a:lstStyle>
          <a:p>
            <a:pPr lvl="0"/>
            <a:r>
              <a:rPr lang="da-DK"/>
              <a:t>Klik for at redigere teksttypografierne i masteren</a:t>
            </a:r>
          </a:p>
        </p:txBody>
      </p:sp>
      <p:sp>
        <p:nvSpPr>
          <p:cNvPr id="2" name="Pladsholder til tekst 6">
            <a:extLst>
              <a:ext uri="{FF2B5EF4-FFF2-40B4-BE49-F238E27FC236}">
                <a16:creationId xmlns:a16="http://schemas.microsoft.com/office/drawing/2014/main" id="{62788691-1556-FA1E-C496-6C79B160F7D5}"/>
              </a:ext>
            </a:extLst>
          </p:cNvPr>
          <p:cNvSpPr>
            <a:spLocks noGrp="1"/>
          </p:cNvSpPr>
          <p:nvPr>
            <p:ph type="body" sz="quarter" idx="18"/>
          </p:nvPr>
        </p:nvSpPr>
        <p:spPr>
          <a:xfrm>
            <a:off x="186110" y="4728638"/>
            <a:ext cx="219600" cy="219600"/>
          </a:xfrm>
          <a:blipFill>
            <a:blip r:embed="rId3"/>
            <a:stretch>
              <a:fillRect/>
            </a:stretch>
          </a:blipFill>
        </p:spPr>
        <p:txBody>
          <a:bodyPr/>
          <a:lstStyle>
            <a:lvl1pPr marL="0" indent="0">
              <a:buNone/>
              <a:defRPr>
                <a:noFill/>
                <a:latin typeface="Neue Haas Grotesk Text Pro" panose="020B0504020202020204" pitchFamily="34" charset="77"/>
              </a:defRPr>
            </a:lvl1pPr>
          </a:lstStyle>
          <a:p>
            <a:pPr lvl="0"/>
            <a:r>
              <a:rPr lang="da-DK"/>
              <a:t>Klik for at redigere teksttypografierne i masteren</a:t>
            </a:r>
          </a:p>
        </p:txBody>
      </p:sp>
    </p:spTree>
    <p:extLst>
      <p:ext uri="{BB962C8B-B14F-4D97-AF65-F5344CB8AC3E}">
        <p14:creationId xmlns:p14="http://schemas.microsoft.com/office/powerpoint/2010/main" val="225762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Forside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CCE40-CB87-CF3D-3C78-4E5925E60970}"/>
              </a:ext>
            </a:extLst>
          </p:cNvPr>
          <p:cNvSpPr>
            <a:spLocks noGrp="1"/>
          </p:cNvSpPr>
          <p:nvPr>
            <p:ph type="title" hasCustomPrompt="1"/>
          </p:nvPr>
        </p:nvSpPr>
        <p:spPr>
          <a:xfrm>
            <a:off x="468313" y="1432426"/>
            <a:ext cx="6119911" cy="792088"/>
          </a:xfrm>
        </p:spPr>
        <p:txBody>
          <a:bodyPr anchor="b"/>
          <a:lstStyle>
            <a:lvl1pPr>
              <a:defRPr sz="3200">
                <a:solidFill>
                  <a:schemeClr val="bg2"/>
                </a:solidFill>
              </a:defRPr>
            </a:lvl1pPr>
          </a:lstStyle>
          <a:p>
            <a:r>
              <a:rPr lang="da-DK" dirty="0"/>
              <a:t>Klik for at redigere titeltypografien </a:t>
            </a:r>
            <a:br>
              <a:rPr lang="da-DK" dirty="0"/>
            </a:br>
            <a:r>
              <a:rPr lang="da-DK" dirty="0"/>
              <a:t>i masteren</a:t>
            </a:r>
            <a:endParaRPr lang="en-GB" dirty="0"/>
          </a:p>
        </p:txBody>
      </p:sp>
      <p:sp>
        <p:nvSpPr>
          <p:cNvPr id="6" name="Pladsholder til tekst 3">
            <a:extLst>
              <a:ext uri="{FF2B5EF4-FFF2-40B4-BE49-F238E27FC236}">
                <a16:creationId xmlns:a16="http://schemas.microsoft.com/office/drawing/2014/main" id="{5757799A-0EC8-8FFE-391A-C705EF55A04A}"/>
              </a:ext>
            </a:extLst>
          </p:cNvPr>
          <p:cNvSpPr>
            <a:spLocks noGrp="1"/>
          </p:cNvSpPr>
          <p:nvPr>
            <p:ph type="body" sz="quarter" idx="15"/>
          </p:nvPr>
        </p:nvSpPr>
        <p:spPr>
          <a:xfrm>
            <a:off x="468313" y="2386850"/>
            <a:ext cx="6119911" cy="1133807"/>
          </a:xfrm>
        </p:spPr>
        <p:txBody>
          <a:bodyPr rIns="0" anchor="t"/>
          <a:lstStyle>
            <a:lvl1pPr marL="0" indent="0" algn="l">
              <a:buNone/>
              <a:defRPr sz="1000" kern="0" baseline="0">
                <a:solidFill>
                  <a:schemeClr val="bg2"/>
                </a:solidFill>
              </a:defRPr>
            </a:lvl1pPr>
          </a:lstStyle>
          <a:p>
            <a:pPr lvl="0"/>
            <a:r>
              <a:rPr lang="da-DK"/>
              <a:t>Klik for at redigere teksttypografierne i masteren</a:t>
            </a:r>
          </a:p>
        </p:txBody>
      </p:sp>
      <p:sp>
        <p:nvSpPr>
          <p:cNvPr id="8" name="Pladsholder til tekst 6">
            <a:extLst>
              <a:ext uri="{FF2B5EF4-FFF2-40B4-BE49-F238E27FC236}">
                <a16:creationId xmlns:a16="http://schemas.microsoft.com/office/drawing/2014/main" id="{5E4B189C-EB9E-B29C-4996-6E838DA7927B}"/>
              </a:ext>
            </a:extLst>
          </p:cNvPr>
          <p:cNvSpPr>
            <a:spLocks noGrp="1"/>
          </p:cNvSpPr>
          <p:nvPr>
            <p:ph type="body" sz="quarter" idx="18"/>
          </p:nvPr>
        </p:nvSpPr>
        <p:spPr>
          <a:xfrm>
            <a:off x="186110" y="4728638"/>
            <a:ext cx="1321200" cy="219600"/>
          </a:xfrm>
          <a:blipFill>
            <a:blip r:embed="rId2">
              <a:lum bright="70000" contrast="-70000"/>
              <a:extLst>
                <a:ext uri="{BEBA8EAE-BF5A-486C-A8C5-ECC9F3942E4B}">
                  <a14:imgProps xmlns:a14="http://schemas.microsoft.com/office/drawing/2010/main">
                    <a14:imgLayer r:embed="rId3">
                      <a14:imgEffect>
                        <a14:saturation sat="0"/>
                      </a14:imgEffect>
                    </a14:imgLayer>
                  </a14:imgProps>
                </a:ext>
              </a:extLst>
            </a:blip>
            <a:stretch>
              <a:fillRect/>
            </a:stretch>
          </a:blipFill>
        </p:spPr>
        <p:txBody>
          <a:bodyPr/>
          <a:lstStyle>
            <a:lvl1pPr marL="0" indent="0">
              <a:buNone/>
              <a:defRPr>
                <a:noFill/>
              </a:defRPr>
            </a:lvl1pPr>
          </a:lstStyle>
          <a:p>
            <a:pPr lvl="0"/>
            <a:r>
              <a:rPr lang="da-DK"/>
              <a:t>Klik for at redigere teksttypografierne i masteren</a:t>
            </a:r>
          </a:p>
        </p:txBody>
      </p:sp>
      <p:pic>
        <p:nvPicPr>
          <p:cNvPr id="3" name="Grafik 2">
            <a:extLst>
              <a:ext uri="{FF2B5EF4-FFF2-40B4-BE49-F238E27FC236}">
                <a16:creationId xmlns:a16="http://schemas.microsoft.com/office/drawing/2014/main" id="{F5965AB0-015A-C66F-16C5-72EE8BC8D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41757" y="431651"/>
            <a:ext cx="931391" cy="4284398"/>
          </a:xfrm>
          <a:prstGeom prst="rect">
            <a:avLst/>
          </a:prstGeom>
        </p:spPr>
      </p:pic>
    </p:spTree>
    <p:extLst>
      <p:ext uri="{BB962C8B-B14F-4D97-AF65-F5344CB8AC3E}">
        <p14:creationId xmlns:p14="http://schemas.microsoft.com/office/powerpoint/2010/main" val="35014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ablet">
    <p:bg>
      <p:bgPr>
        <a:solidFill>
          <a:schemeClr val="bg2"/>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90C8EEF-CE7A-51CE-1C18-940BF683D7EE}"/>
              </a:ext>
            </a:extLst>
          </p:cNvPr>
          <p:cNvPicPr>
            <a:picLocks/>
          </p:cNvPicPr>
          <p:nvPr/>
        </p:nvPicPr>
        <p:blipFill rotWithShape="1">
          <a:blip r:embed="rId2"/>
          <a:srcRect l="6864" r="1466" b="1287"/>
          <a:stretch/>
        </p:blipFill>
        <p:spPr>
          <a:xfrm>
            <a:off x="2411760" y="843558"/>
            <a:ext cx="6732240" cy="4299942"/>
          </a:xfrm>
          <a:prstGeom prst="rect">
            <a:avLst/>
          </a:prstGeom>
        </p:spPr>
      </p:pic>
      <p:sp>
        <p:nvSpPr>
          <p:cNvPr id="6" name="Pladsholder til billede 5">
            <a:extLst>
              <a:ext uri="{FF2B5EF4-FFF2-40B4-BE49-F238E27FC236}">
                <a16:creationId xmlns:a16="http://schemas.microsoft.com/office/drawing/2014/main" id="{DD8828A6-E585-6B4F-A1C8-1DBE6955925F}"/>
              </a:ext>
            </a:extLst>
          </p:cNvPr>
          <p:cNvSpPr>
            <a:spLocks noGrp="1"/>
          </p:cNvSpPr>
          <p:nvPr>
            <p:ph type="pic" sz="quarter" idx="10"/>
          </p:nvPr>
        </p:nvSpPr>
        <p:spPr>
          <a:xfrm>
            <a:off x="3452326" y="968122"/>
            <a:ext cx="4744424" cy="2988182"/>
          </a:xfrm>
          <a:prstGeom prst="roundRect">
            <a:avLst>
              <a:gd name="adj" fmla="val 2613"/>
            </a:avLst>
          </a:prstGeom>
          <a:solidFill>
            <a:schemeClr val="bg2"/>
          </a:solidFill>
          <a:ln>
            <a:noFill/>
          </a:ln>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3" name="Titel 2">
            <a:extLst>
              <a:ext uri="{FF2B5EF4-FFF2-40B4-BE49-F238E27FC236}">
                <a16:creationId xmlns:a16="http://schemas.microsoft.com/office/drawing/2014/main" id="{6CA1908E-B102-3A42-9341-8E6A8F89063B}"/>
              </a:ext>
            </a:extLst>
          </p:cNvPr>
          <p:cNvSpPr>
            <a:spLocks noGrp="1"/>
          </p:cNvSpPr>
          <p:nvPr>
            <p:ph type="title"/>
          </p:nvPr>
        </p:nvSpPr>
        <p:spPr>
          <a:xfrm>
            <a:off x="971600" y="2068092"/>
            <a:ext cx="2088232" cy="1152127"/>
          </a:xfrm>
        </p:spPr>
        <p:txBody>
          <a:bodyPr anchor="t"/>
          <a:lstStyle>
            <a:lvl1pPr algn="l">
              <a:defRPr sz="2400" baseline="0">
                <a:solidFill>
                  <a:schemeClr val="tx1"/>
                </a:solidFill>
                <a:latin typeface="Neue Haas Grotesk Text Pro" panose="020B0504020202020204" pitchFamily="34" charset="77"/>
              </a:defRPr>
            </a:lvl1pPr>
          </a:lstStyle>
          <a:p>
            <a:r>
              <a:rPr lang="da-DK"/>
              <a:t>Klik for at redigere titeltypografien i masteren</a:t>
            </a:r>
            <a:endParaRPr lang="da-DK" dirty="0"/>
          </a:p>
        </p:txBody>
      </p:sp>
      <p:sp>
        <p:nvSpPr>
          <p:cNvPr id="4" name="Pladsholder til tekst 3">
            <a:extLst>
              <a:ext uri="{FF2B5EF4-FFF2-40B4-BE49-F238E27FC236}">
                <a16:creationId xmlns:a16="http://schemas.microsoft.com/office/drawing/2014/main" id="{C496093B-37A6-AD4C-9138-3E8BD436EBD5}"/>
              </a:ext>
            </a:extLst>
          </p:cNvPr>
          <p:cNvSpPr>
            <a:spLocks noGrp="1"/>
          </p:cNvSpPr>
          <p:nvPr>
            <p:ph type="body" sz="quarter" idx="15"/>
          </p:nvPr>
        </p:nvSpPr>
        <p:spPr>
          <a:xfrm>
            <a:off x="971600" y="1635646"/>
            <a:ext cx="2088232" cy="360437"/>
          </a:xfrm>
        </p:spPr>
        <p:txBody>
          <a:bodyPr rIns="0" anchor="b"/>
          <a:lstStyle>
            <a:lvl1pPr marL="0" indent="0" algn="l">
              <a:buNone/>
              <a:defRPr lang="da-DK" sz="1000" b="0" i="0" kern="0" cap="all" baseline="0" smtClean="0">
                <a:solidFill>
                  <a:srgbClr val="878787"/>
                </a:solidFill>
                <a:latin typeface="Neue Haas Grotesk Text Pro" panose="020B0504020202020204" pitchFamily="34" charset="77"/>
                <a:ea typeface="+mn-ea"/>
                <a:cs typeface="Arial"/>
              </a:defRPr>
            </a:lvl1pPr>
          </a:lstStyle>
          <a:p>
            <a:pPr lvl="0"/>
            <a:r>
              <a:rPr lang="da-DK"/>
              <a:t>Klik for at redigere teksttypografierne i masteren</a:t>
            </a:r>
          </a:p>
        </p:txBody>
      </p:sp>
      <p:sp>
        <p:nvSpPr>
          <p:cNvPr id="2" name="Pladsholder til tekst 6">
            <a:extLst>
              <a:ext uri="{FF2B5EF4-FFF2-40B4-BE49-F238E27FC236}">
                <a16:creationId xmlns:a16="http://schemas.microsoft.com/office/drawing/2014/main" id="{62788691-1556-FA1E-C496-6C79B160F7D5}"/>
              </a:ext>
            </a:extLst>
          </p:cNvPr>
          <p:cNvSpPr>
            <a:spLocks noGrp="1"/>
          </p:cNvSpPr>
          <p:nvPr>
            <p:ph type="body" sz="quarter" idx="18"/>
          </p:nvPr>
        </p:nvSpPr>
        <p:spPr>
          <a:xfrm>
            <a:off x="186110" y="4728638"/>
            <a:ext cx="219600" cy="219600"/>
          </a:xfrm>
          <a:blipFill>
            <a:blip r:embed="rId3"/>
            <a:stretch>
              <a:fillRect/>
            </a:stretch>
          </a:blipFill>
        </p:spPr>
        <p:txBody>
          <a:bodyPr/>
          <a:lstStyle>
            <a:lvl1pPr marL="0" indent="0">
              <a:buNone/>
              <a:defRPr>
                <a:noFill/>
                <a:latin typeface="Neue Haas Grotesk Text Pro" panose="020B0504020202020204" pitchFamily="34" charset="77"/>
              </a:defRPr>
            </a:lvl1pPr>
          </a:lstStyle>
          <a:p>
            <a:pPr lvl="0"/>
            <a:r>
              <a:rPr lang="da-DK"/>
              <a:t>Klik for at redigere teksttypografierne i masteren</a:t>
            </a:r>
          </a:p>
        </p:txBody>
      </p:sp>
    </p:spTree>
    <p:extLst>
      <p:ext uri="{BB962C8B-B14F-4D97-AF65-F5344CB8AC3E}">
        <p14:creationId xmlns:p14="http://schemas.microsoft.com/office/powerpoint/2010/main" val="2773483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martphone">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5159541-E76D-3FB8-C96E-91B4E9E95D0E}"/>
              </a:ext>
            </a:extLst>
          </p:cNvPr>
          <p:cNvPicPr>
            <a:picLocks noChangeAspect="1"/>
          </p:cNvPicPr>
          <p:nvPr/>
        </p:nvPicPr>
        <p:blipFill>
          <a:blip r:embed="rId2"/>
          <a:stretch>
            <a:fillRect/>
          </a:stretch>
        </p:blipFill>
        <p:spPr>
          <a:xfrm>
            <a:off x="3776216" y="484188"/>
            <a:ext cx="4180683" cy="4659312"/>
          </a:xfrm>
          <a:prstGeom prst="rect">
            <a:avLst/>
          </a:prstGeom>
        </p:spPr>
      </p:pic>
      <p:sp>
        <p:nvSpPr>
          <p:cNvPr id="6" name="Pladsholder til billede 5">
            <a:extLst>
              <a:ext uri="{FF2B5EF4-FFF2-40B4-BE49-F238E27FC236}">
                <a16:creationId xmlns:a16="http://schemas.microsoft.com/office/drawing/2014/main" id="{DD8828A6-E585-6B4F-A1C8-1DBE6955925F}"/>
              </a:ext>
            </a:extLst>
          </p:cNvPr>
          <p:cNvSpPr>
            <a:spLocks noGrp="1"/>
          </p:cNvSpPr>
          <p:nvPr>
            <p:ph type="pic" sz="quarter" idx="10"/>
          </p:nvPr>
        </p:nvSpPr>
        <p:spPr>
          <a:xfrm>
            <a:off x="4921251" y="541909"/>
            <a:ext cx="1895474" cy="4094608"/>
          </a:xfrm>
          <a:prstGeom prst="roundRect">
            <a:avLst>
              <a:gd name="adj" fmla="val 3616"/>
            </a:avLst>
          </a:prstGeom>
          <a:solidFill>
            <a:schemeClr val="bg2"/>
          </a:solidFill>
          <a:ln>
            <a:noFill/>
          </a:ln>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3" name="Titel 2">
            <a:extLst>
              <a:ext uri="{FF2B5EF4-FFF2-40B4-BE49-F238E27FC236}">
                <a16:creationId xmlns:a16="http://schemas.microsoft.com/office/drawing/2014/main" id="{6CA1908E-B102-3A42-9341-8E6A8F89063B}"/>
              </a:ext>
            </a:extLst>
          </p:cNvPr>
          <p:cNvSpPr>
            <a:spLocks noGrp="1"/>
          </p:cNvSpPr>
          <p:nvPr>
            <p:ph type="title"/>
          </p:nvPr>
        </p:nvSpPr>
        <p:spPr>
          <a:xfrm>
            <a:off x="971600" y="2068092"/>
            <a:ext cx="2088232" cy="1152127"/>
          </a:xfrm>
        </p:spPr>
        <p:txBody>
          <a:bodyPr anchor="t"/>
          <a:lstStyle>
            <a:lvl1pPr algn="l">
              <a:defRPr sz="2400" baseline="0">
                <a:solidFill>
                  <a:schemeClr val="tx1"/>
                </a:solidFill>
                <a:latin typeface="Neue Haas Grotesk Text Pro" panose="020B0504020202020204" pitchFamily="34" charset="77"/>
              </a:defRPr>
            </a:lvl1pPr>
          </a:lstStyle>
          <a:p>
            <a:r>
              <a:rPr lang="da-DK"/>
              <a:t>Klik for at redigere titeltypografien i masteren</a:t>
            </a:r>
            <a:endParaRPr lang="da-DK" dirty="0"/>
          </a:p>
        </p:txBody>
      </p:sp>
      <p:sp>
        <p:nvSpPr>
          <p:cNvPr id="4" name="Pladsholder til tekst 3">
            <a:extLst>
              <a:ext uri="{FF2B5EF4-FFF2-40B4-BE49-F238E27FC236}">
                <a16:creationId xmlns:a16="http://schemas.microsoft.com/office/drawing/2014/main" id="{C496093B-37A6-AD4C-9138-3E8BD436EBD5}"/>
              </a:ext>
            </a:extLst>
          </p:cNvPr>
          <p:cNvSpPr>
            <a:spLocks noGrp="1"/>
          </p:cNvSpPr>
          <p:nvPr>
            <p:ph type="body" sz="quarter" idx="15"/>
          </p:nvPr>
        </p:nvSpPr>
        <p:spPr>
          <a:xfrm>
            <a:off x="971600" y="1635646"/>
            <a:ext cx="2088232" cy="360437"/>
          </a:xfrm>
        </p:spPr>
        <p:txBody>
          <a:bodyPr rIns="0" anchor="b"/>
          <a:lstStyle>
            <a:lvl1pPr marL="0" indent="0" algn="l">
              <a:buNone/>
              <a:defRPr lang="da-DK" sz="1000" b="0" i="0" kern="0" cap="all" baseline="0" smtClean="0">
                <a:solidFill>
                  <a:srgbClr val="878787"/>
                </a:solidFill>
                <a:latin typeface="Neue Haas Grotesk Text Pro" panose="020B0504020202020204" pitchFamily="34" charset="77"/>
                <a:ea typeface="+mn-ea"/>
                <a:cs typeface="Arial"/>
              </a:defRPr>
            </a:lvl1pPr>
          </a:lstStyle>
          <a:p>
            <a:pPr lvl="0"/>
            <a:r>
              <a:rPr lang="da-DK"/>
              <a:t>Klik for at redigere teksttypografierne i masteren</a:t>
            </a:r>
          </a:p>
        </p:txBody>
      </p:sp>
      <p:sp>
        <p:nvSpPr>
          <p:cNvPr id="2" name="Pladsholder til tekst 6">
            <a:extLst>
              <a:ext uri="{FF2B5EF4-FFF2-40B4-BE49-F238E27FC236}">
                <a16:creationId xmlns:a16="http://schemas.microsoft.com/office/drawing/2014/main" id="{62788691-1556-FA1E-C496-6C79B160F7D5}"/>
              </a:ext>
            </a:extLst>
          </p:cNvPr>
          <p:cNvSpPr>
            <a:spLocks noGrp="1"/>
          </p:cNvSpPr>
          <p:nvPr>
            <p:ph type="body" sz="quarter" idx="18"/>
          </p:nvPr>
        </p:nvSpPr>
        <p:spPr>
          <a:xfrm>
            <a:off x="186110" y="4728638"/>
            <a:ext cx="219600" cy="219600"/>
          </a:xfrm>
          <a:blipFill>
            <a:blip r:embed="rId3"/>
            <a:stretch>
              <a:fillRect/>
            </a:stretch>
          </a:blipFill>
        </p:spPr>
        <p:txBody>
          <a:bodyPr/>
          <a:lstStyle>
            <a:lvl1pPr marL="0" indent="0">
              <a:buNone/>
              <a:defRPr>
                <a:noFill/>
                <a:latin typeface="Neue Haas Grotesk Text Pro" panose="020B0504020202020204" pitchFamily="34" charset="77"/>
              </a:defRPr>
            </a:lvl1pPr>
          </a:lstStyle>
          <a:p>
            <a:pPr lvl="0"/>
            <a:r>
              <a:rPr lang="da-DK"/>
              <a:t>Klik for at redigere teksttypografierne i masteren</a:t>
            </a:r>
          </a:p>
        </p:txBody>
      </p:sp>
    </p:spTree>
    <p:extLst>
      <p:ext uri="{BB962C8B-B14F-4D97-AF65-F5344CB8AC3E}">
        <p14:creationId xmlns:p14="http://schemas.microsoft.com/office/powerpoint/2010/main" val="197531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7503E-2469-3E05-3EA0-4DF2EED4DD8F}"/>
              </a:ext>
            </a:extLst>
          </p:cNvPr>
          <p:cNvSpPr>
            <a:spLocks noGrp="1"/>
          </p:cNvSpPr>
          <p:nvPr>
            <p:ph type="title"/>
          </p:nvPr>
        </p:nvSpPr>
        <p:spPr>
          <a:xfrm>
            <a:off x="1691680" y="1635744"/>
            <a:ext cx="6552728" cy="1296045"/>
          </a:xfrm>
        </p:spPr>
        <p:txBody>
          <a:bodyPr/>
          <a:lstStyle>
            <a:lvl1pPr>
              <a:defRPr>
                <a:solidFill>
                  <a:schemeClr val="accent1"/>
                </a:solidFill>
              </a:defRPr>
            </a:lvl1pPr>
          </a:lstStyle>
          <a:p>
            <a:r>
              <a:rPr lang="da-DK"/>
              <a:t>Klik for at redigere titeltypografien i masteren</a:t>
            </a:r>
            <a:endParaRPr lang="en-GB" dirty="0"/>
          </a:p>
        </p:txBody>
      </p:sp>
      <p:sp>
        <p:nvSpPr>
          <p:cNvPr id="3" name="Pladsholder til tekst 3">
            <a:extLst>
              <a:ext uri="{FF2B5EF4-FFF2-40B4-BE49-F238E27FC236}">
                <a16:creationId xmlns:a16="http://schemas.microsoft.com/office/drawing/2014/main" id="{F479E89F-175C-C02F-72CE-0AE3ABC83953}"/>
              </a:ext>
            </a:extLst>
          </p:cNvPr>
          <p:cNvSpPr>
            <a:spLocks noGrp="1"/>
          </p:cNvSpPr>
          <p:nvPr>
            <p:ph type="body" sz="quarter" idx="15"/>
          </p:nvPr>
        </p:nvSpPr>
        <p:spPr>
          <a:xfrm>
            <a:off x="1691680" y="2931790"/>
            <a:ext cx="6552728" cy="216024"/>
          </a:xfrm>
        </p:spPr>
        <p:txBody>
          <a:bodyPr rIns="0" anchor="t"/>
          <a:lstStyle>
            <a:lvl1pPr marL="0" indent="0" algn="l">
              <a:buNone/>
              <a:defRPr sz="1100" kern="0" baseline="0">
                <a:solidFill>
                  <a:schemeClr val="accent1"/>
                </a:solidFill>
              </a:defRPr>
            </a:lvl1pPr>
          </a:lstStyle>
          <a:p>
            <a:pPr lvl="0"/>
            <a:r>
              <a:rPr lang="da-DK"/>
              <a:t>Klik for at redigere teksttypografierne i masteren</a:t>
            </a:r>
          </a:p>
        </p:txBody>
      </p:sp>
      <p:pic>
        <p:nvPicPr>
          <p:cNvPr id="7" name="Billede 6">
            <a:extLst>
              <a:ext uri="{FF2B5EF4-FFF2-40B4-BE49-F238E27FC236}">
                <a16:creationId xmlns:a16="http://schemas.microsoft.com/office/drawing/2014/main" id="{9305FE54-DDF6-0A14-2408-33976177F0B2}"/>
              </a:ext>
            </a:extLst>
          </p:cNvPr>
          <p:cNvPicPr>
            <a:picLocks noChangeAspect="1"/>
          </p:cNvPicPr>
          <p:nvPr/>
        </p:nvPicPr>
        <p:blipFill>
          <a:blip r:embed="rId2"/>
          <a:stretch>
            <a:fillRect/>
          </a:stretch>
        </p:blipFill>
        <p:spPr>
          <a:xfrm>
            <a:off x="755576" y="1332632"/>
            <a:ext cx="683537" cy="503659"/>
          </a:xfrm>
          <a:prstGeom prst="rect">
            <a:avLst/>
          </a:prstGeom>
        </p:spPr>
      </p:pic>
    </p:spTree>
    <p:extLst>
      <p:ext uri="{BB962C8B-B14F-4D97-AF65-F5344CB8AC3E}">
        <p14:creationId xmlns:p14="http://schemas.microsoft.com/office/powerpoint/2010/main" val="1286795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sluttende information">
    <p:spTree>
      <p:nvGrpSpPr>
        <p:cNvPr id="1" name=""/>
        <p:cNvGrpSpPr/>
        <p:nvPr/>
      </p:nvGrpSpPr>
      <p:grpSpPr>
        <a:xfrm>
          <a:off x="0" y="0"/>
          <a:ext cx="0" cy="0"/>
          <a:chOff x="0" y="0"/>
          <a:chExt cx="0" cy="0"/>
        </a:xfrm>
      </p:grpSpPr>
      <p:sp>
        <p:nvSpPr>
          <p:cNvPr id="5" name="Pladsholder til billede 5">
            <a:extLst>
              <a:ext uri="{FF2B5EF4-FFF2-40B4-BE49-F238E27FC236}">
                <a16:creationId xmlns:a16="http://schemas.microsoft.com/office/drawing/2014/main" id="{21388F4B-459C-62E7-B17F-7FDB3EC404BB}"/>
              </a:ext>
            </a:extLst>
          </p:cNvPr>
          <p:cNvSpPr>
            <a:spLocks noGrp="1"/>
          </p:cNvSpPr>
          <p:nvPr>
            <p:ph type="pic" sz="quarter" idx="12"/>
          </p:nvPr>
        </p:nvSpPr>
        <p:spPr>
          <a:xfrm>
            <a:off x="0" y="0"/>
            <a:ext cx="4572000" cy="5143499"/>
          </a:xfrm>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4" name="Pladsholder til tekst 3">
            <a:extLst>
              <a:ext uri="{FF2B5EF4-FFF2-40B4-BE49-F238E27FC236}">
                <a16:creationId xmlns:a16="http://schemas.microsoft.com/office/drawing/2014/main" id="{E4635518-A0E4-AE02-8A01-B963156D663C}"/>
              </a:ext>
            </a:extLst>
          </p:cNvPr>
          <p:cNvSpPr>
            <a:spLocks noGrp="1"/>
          </p:cNvSpPr>
          <p:nvPr>
            <p:ph type="body" sz="quarter" idx="10"/>
          </p:nvPr>
        </p:nvSpPr>
        <p:spPr>
          <a:xfrm>
            <a:off x="5148263" y="1419225"/>
            <a:ext cx="2880121" cy="216421"/>
          </a:xfrm>
        </p:spPr>
        <p:txBody>
          <a:bodyPr/>
          <a:lstStyle>
            <a:lvl1pPr marL="0" indent="0">
              <a:buNone/>
              <a:defRPr sz="1000" b="1" i="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3" name="Pladsholder til tekst 6">
            <a:extLst>
              <a:ext uri="{FF2B5EF4-FFF2-40B4-BE49-F238E27FC236}">
                <a16:creationId xmlns:a16="http://schemas.microsoft.com/office/drawing/2014/main" id="{AA27B9A2-5D4D-7109-EA87-D243A871B710}"/>
              </a:ext>
            </a:extLst>
          </p:cNvPr>
          <p:cNvSpPr>
            <a:spLocks noGrp="1"/>
          </p:cNvSpPr>
          <p:nvPr>
            <p:ph type="body" sz="quarter" idx="18"/>
          </p:nvPr>
        </p:nvSpPr>
        <p:spPr>
          <a:xfrm>
            <a:off x="186110" y="4728638"/>
            <a:ext cx="219600" cy="219600"/>
          </a:xfrm>
          <a:blipFill>
            <a:blip r:embed="rId2"/>
            <a:stretch>
              <a:fillRect/>
            </a:stretch>
          </a:blipFill>
        </p:spPr>
        <p:txBody>
          <a:bodyPr/>
          <a:lstStyle>
            <a:lvl1pPr marL="0" indent="0">
              <a:buNone/>
              <a:defRPr>
                <a:noFill/>
              </a:defRPr>
            </a:lvl1pPr>
          </a:lstStyle>
          <a:p>
            <a:pPr lvl="0"/>
            <a:r>
              <a:rPr lang="da-DK"/>
              <a:t>Klik for at redigere teksttypografierne i masteren</a:t>
            </a:r>
          </a:p>
        </p:txBody>
      </p:sp>
      <p:sp>
        <p:nvSpPr>
          <p:cNvPr id="9" name="Pladsholder til tekst 8">
            <a:extLst>
              <a:ext uri="{FF2B5EF4-FFF2-40B4-BE49-F238E27FC236}">
                <a16:creationId xmlns:a16="http://schemas.microsoft.com/office/drawing/2014/main" id="{44FB3C53-B6B9-8DE9-14A0-F134E791ED7E}"/>
              </a:ext>
            </a:extLst>
          </p:cNvPr>
          <p:cNvSpPr>
            <a:spLocks noGrp="1" noChangeAspect="1"/>
          </p:cNvSpPr>
          <p:nvPr>
            <p:ph type="body" sz="quarter" idx="19"/>
          </p:nvPr>
        </p:nvSpPr>
        <p:spPr>
          <a:xfrm>
            <a:off x="5148263" y="1635646"/>
            <a:ext cx="1188000" cy="1188000"/>
          </a:xfrm>
          <a:solidFill>
            <a:schemeClr val="bg2"/>
          </a:solidFill>
        </p:spPr>
        <p:txBody>
          <a:bodyPr lIns="144000" tIns="72000" rIns="144000" bIns="72000" anchor="ctr"/>
          <a:lstStyle>
            <a:lvl1pPr marL="0" indent="0" algn="ctr">
              <a:buNone/>
              <a:defRPr sz="800" b="0" i="0">
                <a:latin typeface="Neue Haas Grotesk Text Pro" panose="020B0504020202020204" pitchFamily="34" charset="77"/>
              </a:defRPr>
            </a:lvl1pPr>
            <a:lvl2pPr marL="72000" indent="0" algn="ctr">
              <a:buNone/>
              <a:defRPr sz="700" b="0" i="0">
                <a:latin typeface="Helvetica" pitchFamily="2" charset="0"/>
              </a:defRPr>
            </a:lvl2pPr>
            <a:lvl3pPr marL="252000" indent="0" algn="ctr">
              <a:buNone/>
              <a:defRPr sz="600" b="0" i="0">
                <a:latin typeface="Helvetica" pitchFamily="2" charset="0"/>
              </a:defRPr>
            </a:lvl3pPr>
            <a:lvl4pPr marL="378000" indent="0" algn="ctr">
              <a:buFont typeface="Arial" panose="020B0604020202020204" pitchFamily="34" charset="0"/>
              <a:buNone/>
              <a:defRPr sz="700" b="0" i="0">
                <a:latin typeface="Helvetica" pitchFamily="2" charset="0"/>
              </a:defRPr>
            </a:lvl4pPr>
            <a:lvl5pPr marL="252000" indent="0" algn="ctr">
              <a:buNone/>
              <a:defRPr sz="600" b="0" i="0">
                <a:latin typeface="Helvetica" pitchFamily="2" charset="0"/>
              </a:defRPr>
            </a:lvl5pPr>
          </a:lstStyle>
          <a:p>
            <a:pPr lvl="0"/>
            <a:r>
              <a:rPr lang="da-DK"/>
              <a:t>Klik for at redigere teksttypografierne i masteren</a:t>
            </a:r>
          </a:p>
        </p:txBody>
      </p:sp>
      <p:sp>
        <p:nvSpPr>
          <p:cNvPr id="13" name="Pladsholder til tekst 8">
            <a:extLst>
              <a:ext uri="{FF2B5EF4-FFF2-40B4-BE49-F238E27FC236}">
                <a16:creationId xmlns:a16="http://schemas.microsoft.com/office/drawing/2014/main" id="{3D9F1629-6815-2D36-E116-E5D22010D8C2}"/>
              </a:ext>
            </a:extLst>
          </p:cNvPr>
          <p:cNvSpPr>
            <a:spLocks noGrp="1" noChangeAspect="1"/>
          </p:cNvSpPr>
          <p:nvPr>
            <p:ph type="body" sz="quarter" idx="20"/>
          </p:nvPr>
        </p:nvSpPr>
        <p:spPr>
          <a:xfrm>
            <a:off x="5148263" y="2975896"/>
            <a:ext cx="1188000" cy="1188000"/>
          </a:xfrm>
          <a:solidFill>
            <a:schemeClr val="bg2"/>
          </a:solidFill>
        </p:spPr>
        <p:txBody>
          <a:bodyPr lIns="144000" tIns="72000" rIns="144000" bIns="72000" anchor="ctr"/>
          <a:lstStyle>
            <a:lvl1pPr marL="0" indent="0" algn="ctr">
              <a:buNone/>
              <a:defRPr sz="800" b="0" i="0">
                <a:latin typeface="Neue Haas Grotesk Text Pro" panose="020B0504020202020204" pitchFamily="34" charset="77"/>
              </a:defRPr>
            </a:lvl1pPr>
            <a:lvl2pPr marL="72000" indent="0" algn="ctr">
              <a:buNone/>
              <a:defRPr sz="700" b="0" i="0">
                <a:latin typeface="Helvetica" pitchFamily="2" charset="0"/>
              </a:defRPr>
            </a:lvl2pPr>
            <a:lvl3pPr marL="252000" indent="0" algn="ctr">
              <a:buNone/>
              <a:defRPr sz="600" b="0" i="0">
                <a:latin typeface="Helvetica" pitchFamily="2" charset="0"/>
              </a:defRPr>
            </a:lvl3pPr>
            <a:lvl4pPr marL="378000" indent="0" algn="ctr">
              <a:buFont typeface="Arial" panose="020B0604020202020204" pitchFamily="34" charset="0"/>
              <a:buNone/>
              <a:defRPr sz="700" b="0" i="0">
                <a:latin typeface="Helvetica" pitchFamily="2" charset="0"/>
              </a:defRPr>
            </a:lvl4pPr>
            <a:lvl5pPr marL="252000" indent="0" algn="ctr">
              <a:buNone/>
              <a:defRPr sz="600" b="0" i="0">
                <a:latin typeface="Helvetica" pitchFamily="2" charset="0"/>
              </a:defRPr>
            </a:lvl5pPr>
          </a:lstStyle>
          <a:p>
            <a:pPr lvl="0"/>
            <a:r>
              <a:rPr lang="da-DK"/>
              <a:t>Klik for at redigere teksttypografierne i masteren</a:t>
            </a:r>
          </a:p>
        </p:txBody>
      </p:sp>
      <p:sp>
        <p:nvSpPr>
          <p:cNvPr id="14" name="Pladsholder til tekst 8">
            <a:extLst>
              <a:ext uri="{FF2B5EF4-FFF2-40B4-BE49-F238E27FC236}">
                <a16:creationId xmlns:a16="http://schemas.microsoft.com/office/drawing/2014/main" id="{51D22C36-A4AD-B530-07AC-5C2F4E49745E}"/>
              </a:ext>
            </a:extLst>
          </p:cNvPr>
          <p:cNvSpPr>
            <a:spLocks noGrp="1" noChangeAspect="1"/>
          </p:cNvSpPr>
          <p:nvPr>
            <p:ph type="body" sz="quarter" idx="21"/>
          </p:nvPr>
        </p:nvSpPr>
        <p:spPr>
          <a:xfrm>
            <a:off x="6516216" y="1635646"/>
            <a:ext cx="1188000" cy="2528250"/>
          </a:xfrm>
          <a:solidFill>
            <a:schemeClr val="bg2"/>
          </a:solidFill>
        </p:spPr>
        <p:txBody>
          <a:bodyPr lIns="144000" tIns="72000" rIns="144000" bIns="72000" anchor="ctr"/>
          <a:lstStyle>
            <a:lvl1pPr marL="0" indent="0" algn="ctr">
              <a:buNone/>
              <a:defRPr sz="800" b="0" i="0">
                <a:latin typeface="Neue Haas Grotesk Text Pro" panose="020B0504020202020204" pitchFamily="34" charset="77"/>
              </a:defRPr>
            </a:lvl1pPr>
            <a:lvl2pPr marL="72000" indent="0" algn="ctr">
              <a:buNone/>
              <a:defRPr sz="700" b="0" i="0">
                <a:latin typeface="Helvetica" pitchFamily="2" charset="0"/>
              </a:defRPr>
            </a:lvl2pPr>
            <a:lvl3pPr marL="252000" indent="0" algn="ctr">
              <a:buNone/>
              <a:defRPr sz="600" b="0" i="0">
                <a:latin typeface="Helvetica" pitchFamily="2" charset="0"/>
              </a:defRPr>
            </a:lvl3pPr>
            <a:lvl4pPr marL="378000" indent="0" algn="ctr">
              <a:buFont typeface="Arial" panose="020B0604020202020204" pitchFamily="34" charset="0"/>
              <a:buNone/>
              <a:defRPr sz="700" b="0" i="0">
                <a:latin typeface="Helvetica" pitchFamily="2" charset="0"/>
              </a:defRPr>
            </a:lvl4pPr>
            <a:lvl5pPr marL="252000" indent="0" algn="ctr">
              <a:buNone/>
              <a:defRPr sz="600" b="0" i="0">
                <a:latin typeface="Helvetica" pitchFamily="2" charset="0"/>
              </a:defRPr>
            </a:lvl5pPr>
          </a:lstStyle>
          <a:p>
            <a:pPr lvl="0"/>
            <a:r>
              <a:rPr lang="da-DK"/>
              <a:t>Klik for at redigere teksttypografierne i masteren</a:t>
            </a:r>
          </a:p>
        </p:txBody>
      </p:sp>
    </p:spTree>
    <p:extLst>
      <p:ext uri="{BB962C8B-B14F-4D97-AF65-F5344CB8AC3E}">
        <p14:creationId xmlns:p14="http://schemas.microsoft.com/office/powerpoint/2010/main" val="207159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orside 1">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CCE40-CB87-CF3D-3C78-4E5925E60970}"/>
              </a:ext>
            </a:extLst>
          </p:cNvPr>
          <p:cNvSpPr>
            <a:spLocks noGrp="1"/>
          </p:cNvSpPr>
          <p:nvPr>
            <p:ph type="title" hasCustomPrompt="1"/>
          </p:nvPr>
        </p:nvSpPr>
        <p:spPr>
          <a:xfrm>
            <a:off x="4577724" y="1432426"/>
            <a:ext cx="4133844" cy="851292"/>
          </a:xfrm>
        </p:spPr>
        <p:txBody>
          <a:bodyPr/>
          <a:lstStyle/>
          <a:p>
            <a:r>
              <a:rPr lang="da-DK" dirty="0"/>
              <a:t>Klik for at redigere titeltypografien </a:t>
            </a:r>
            <a:br>
              <a:rPr lang="da-DK" dirty="0"/>
            </a:br>
            <a:r>
              <a:rPr lang="da-DK" dirty="0"/>
              <a:t>i masteren</a:t>
            </a:r>
            <a:endParaRPr lang="en-GB" dirty="0"/>
          </a:p>
        </p:txBody>
      </p:sp>
      <p:sp>
        <p:nvSpPr>
          <p:cNvPr id="5" name="Pladsholder til billede 4">
            <a:extLst>
              <a:ext uri="{FF2B5EF4-FFF2-40B4-BE49-F238E27FC236}">
                <a16:creationId xmlns:a16="http://schemas.microsoft.com/office/drawing/2014/main" id="{BA85E7DA-4203-7EC9-6E21-3D96E20746BA}"/>
              </a:ext>
            </a:extLst>
          </p:cNvPr>
          <p:cNvSpPr>
            <a:spLocks noGrp="1"/>
          </p:cNvSpPr>
          <p:nvPr>
            <p:ph type="pic" sz="quarter" idx="10"/>
          </p:nvPr>
        </p:nvSpPr>
        <p:spPr>
          <a:xfrm>
            <a:off x="0" y="1"/>
            <a:ext cx="4211638" cy="5143500"/>
          </a:xfrm>
        </p:spPr>
        <p:txBody>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en-GB" dirty="0"/>
          </a:p>
        </p:txBody>
      </p:sp>
      <p:sp>
        <p:nvSpPr>
          <p:cNvPr id="6" name="Pladsholder til tekst 3">
            <a:extLst>
              <a:ext uri="{FF2B5EF4-FFF2-40B4-BE49-F238E27FC236}">
                <a16:creationId xmlns:a16="http://schemas.microsoft.com/office/drawing/2014/main" id="{5757799A-0EC8-8FFE-391A-C705EF55A04A}"/>
              </a:ext>
            </a:extLst>
          </p:cNvPr>
          <p:cNvSpPr>
            <a:spLocks noGrp="1"/>
          </p:cNvSpPr>
          <p:nvPr>
            <p:ph type="body" sz="quarter" idx="15"/>
          </p:nvPr>
        </p:nvSpPr>
        <p:spPr>
          <a:xfrm>
            <a:off x="4577724" y="2386850"/>
            <a:ext cx="4103688" cy="1133807"/>
          </a:xfrm>
        </p:spPr>
        <p:txBody>
          <a:bodyPr rIns="0" anchor="t"/>
          <a:lstStyle>
            <a:lvl1pPr marL="0" indent="0" algn="l">
              <a:buNone/>
              <a:defRPr sz="1100" kern="0" baseline="0">
                <a:solidFill>
                  <a:schemeClr val="tx1"/>
                </a:solidFill>
              </a:defRPr>
            </a:lvl1pPr>
          </a:lstStyle>
          <a:p>
            <a:pPr lvl="0"/>
            <a:r>
              <a:rPr lang="da-DK"/>
              <a:t>Klik for at redigere teksttypografierne i masteren</a:t>
            </a:r>
          </a:p>
        </p:txBody>
      </p:sp>
      <p:sp>
        <p:nvSpPr>
          <p:cNvPr id="8" name="Pladsholder til tekst 6">
            <a:extLst>
              <a:ext uri="{FF2B5EF4-FFF2-40B4-BE49-F238E27FC236}">
                <a16:creationId xmlns:a16="http://schemas.microsoft.com/office/drawing/2014/main" id="{5E4B189C-EB9E-B29C-4996-6E838DA7927B}"/>
              </a:ext>
            </a:extLst>
          </p:cNvPr>
          <p:cNvSpPr>
            <a:spLocks noGrp="1"/>
          </p:cNvSpPr>
          <p:nvPr>
            <p:ph type="body" sz="quarter" idx="18"/>
          </p:nvPr>
        </p:nvSpPr>
        <p:spPr>
          <a:xfrm>
            <a:off x="186110" y="4728638"/>
            <a:ext cx="1321200" cy="219600"/>
          </a:xfrm>
          <a:blipFill>
            <a:blip r:embed="rId2"/>
            <a:stretch>
              <a:fillRect/>
            </a:stretch>
          </a:blipFill>
        </p:spPr>
        <p:txBody>
          <a:bodyPr/>
          <a:lstStyle>
            <a:lvl1pPr marL="0" indent="0">
              <a:buNone/>
              <a:defRPr>
                <a:noFill/>
              </a:defRPr>
            </a:lvl1pPr>
          </a:lstStyle>
          <a:p>
            <a:pPr lvl="0"/>
            <a:r>
              <a:rPr lang="da-DK"/>
              <a:t>Klik for at redigere teksttypografierne i masteren</a:t>
            </a:r>
          </a:p>
        </p:txBody>
      </p:sp>
      <p:pic>
        <p:nvPicPr>
          <p:cNvPr id="4" name="Billede 3">
            <a:extLst>
              <a:ext uri="{FF2B5EF4-FFF2-40B4-BE49-F238E27FC236}">
                <a16:creationId xmlns:a16="http://schemas.microsoft.com/office/drawing/2014/main" id="{1DF2657B-0646-B25C-D39F-5EE3E2823314}"/>
              </a:ext>
            </a:extLst>
          </p:cNvPr>
          <p:cNvPicPr>
            <a:picLocks noChangeAspect="1"/>
          </p:cNvPicPr>
          <p:nvPr/>
        </p:nvPicPr>
        <p:blipFill>
          <a:blip r:embed="rId3"/>
          <a:stretch>
            <a:fillRect/>
          </a:stretch>
        </p:blipFill>
        <p:spPr>
          <a:xfrm>
            <a:off x="8748588" y="4732213"/>
            <a:ext cx="216025" cy="216025"/>
          </a:xfrm>
          <a:prstGeom prst="rect">
            <a:avLst/>
          </a:prstGeom>
        </p:spPr>
      </p:pic>
      <p:sp>
        <p:nvSpPr>
          <p:cNvPr id="3" name="Pladsholder til tekst 5">
            <a:extLst>
              <a:ext uri="{FF2B5EF4-FFF2-40B4-BE49-F238E27FC236}">
                <a16:creationId xmlns:a16="http://schemas.microsoft.com/office/drawing/2014/main" id="{18343D45-F3C0-F194-BF94-81A130D972C1}"/>
              </a:ext>
            </a:extLst>
          </p:cNvPr>
          <p:cNvSpPr>
            <a:spLocks noGrp="1"/>
          </p:cNvSpPr>
          <p:nvPr>
            <p:ph type="body" sz="quarter" idx="11"/>
          </p:nvPr>
        </p:nvSpPr>
        <p:spPr>
          <a:xfrm>
            <a:off x="4577725" y="1160278"/>
            <a:ext cx="4103687" cy="144190"/>
          </a:xfrm>
        </p:spPr>
        <p:txBody>
          <a:bodyPr lIns="14400" rIns="0"/>
          <a:lstStyle>
            <a:lvl1pPr marL="0" indent="0">
              <a:buFont typeface="Arial" panose="020B0604020202020204" pitchFamily="34" charset="0"/>
              <a:buNone/>
              <a:defRPr sz="1000" b="0" i="0" cap="all" baseline="0">
                <a:solidFill>
                  <a:schemeClr val="accent1"/>
                </a:solidFill>
                <a:latin typeface="Neue Haas Grotesk Text Pro" panose="020B0504020202020204" pitchFamily="34" charset="77"/>
              </a:defRPr>
            </a:lvl1pPr>
            <a:lvl2pPr marL="72000" indent="0">
              <a:buNone/>
              <a:defRPr sz="1000">
                <a:latin typeface="Helvetica" pitchFamily="2" charset="0"/>
              </a:defRPr>
            </a:lvl2pPr>
            <a:lvl3pPr marL="252000" indent="0">
              <a:buNone/>
              <a:defRPr sz="1000">
                <a:latin typeface="Helvetica" pitchFamily="2" charset="0"/>
              </a:defRPr>
            </a:lvl3pPr>
            <a:lvl4pPr marL="378000" indent="0">
              <a:buFont typeface="Arial" panose="020B0604020202020204" pitchFamily="34" charset="0"/>
              <a:buNone/>
              <a:defRPr sz="1000">
                <a:latin typeface="Helvetica" pitchFamily="2" charset="0"/>
              </a:defRPr>
            </a:lvl4pPr>
            <a:lvl5pPr marL="252000" indent="0">
              <a:buNone/>
              <a:defRPr sz="1000">
                <a:latin typeface="Helvetica" pitchFamily="2" charset="0"/>
              </a:defRPr>
            </a:lvl5pPr>
          </a:lstStyle>
          <a:p>
            <a:pPr lvl="0"/>
            <a:r>
              <a:rPr lang="da-DK"/>
              <a:t>Klik for at redigere teksttypografierne i masteren</a:t>
            </a:r>
          </a:p>
        </p:txBody>
      </p:sp>
    </p:spTree>
    <p:extLst>
      <p:ext uri="{BB962C8B-B14F-4D97-AF65-F5344CB8AC3E}">
        <p14:creationId xmlns:p14="http://schemas.microsoft.com/office/powerpoint/2010/main" val="163700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verskrift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02998-56E0-B41C-4611-6E392593EFA3}"/>
              </a:ext>
            </a:extLst>
          </p:cNvPr>
          <p:cNvSpPr>
            <a:spLocks noGrp="1"/>
          </p:cNvSpPr>
          <p:nvPr>
            <p:ph type="title"/>
          </p:nvPr>
        </p:nvSpPr>
        <p:spPr/>
        <p:txBody>
          <a:bodyPr/>
          <a:lstStyle/>
          <a:p>
            <a:r>
              <a:rPr lang="da-DK"/>
              <a:t>Klik for at redigere titeltypografien i masteren</a:t>
            </a:r>
            <a:endParaRPr lang="en-GB" dirty="0"/>
          </a:p>
        </p:txBody>
      </p:sp>
      <p:sp>
        <p:nvSpPr>
          <p:cNvPr id="4" name="Pladsholder til tekst 3">
            <a:extLst>
              <a:ext uri="{FF2B5EF4-FFF2-40B4-BE49-F238E27FC236}">
                <a16:creationId xmlns:a16="http://schemas.microsoft.com/office/drawing/2014/main" id="{E4635518-A0E4-AE02-8A01-B963156D663C}"/>
              </a:ext>
            </a:extLst>
          </p:cNvPr>
          <p:cNvSpPr>
            <a:spLocks noGrp="1"/>
          </p:cNvSpPr>
          <p:nvPr>
            <p:ph type="body" sz="quarter" idx="10"/>
          </p:nvPr>
        </p:nvSpPr>
        <p:spPr>
          <a:xfrm>
            <a:off x="468313" y="1419225"/>
            <a:ext cx="8207376" cy="3168650"/>
          </a:xfrm>
        </p:spPr>
        <p:txBody>
          <a:bodyPr/>
          <a:lstStyle/>
          <a:p>
            <a:pPr lvl="0"/>
            <a:r>
              <a:rPr lang="da-DK"/>
              <a:t>Klik for at redigere teksttypografierne i masteren</a:t>
            </a:r>
          </a:p>
          <a:p>
            <a:pPr lvl="1"/>
            <a:r>
              <a:rPr lang="da-DK"/>
              <a:t>Andet niveau</a:t>
            </a:r>
          </a:p>
          <a:p>
            <a:pPr lvl="2"/>
            <a:r>
              <a:rPr lang="da-DK"/>
              <a:t>Tredje niveau</a:t>
            </a:r>
          </a:p>
        </p:txBody>
      </p:sp>
      <p:sp>
        <p:nvSpPr>
          <p:cNvPr id="6" name="Pladsholder til tekst 5">
            <a:extLst>
              <a:ext uri="{FF2B5EF4-FFF2-40B4-BE49-F238E27FC236}">
                <a16:creationId xmlns:a16="http://schemas.microsoft.com/office/drawing/2014/main" id="{0E6AF5B2-3A69-1F49-DA1A-FED935DE13C4}"/>
              </a:ext>
            </a:extLst>
          </p:cNvPr>
          <p:cNvSpPr>
            <a:spLocks noGrp="1"/>
          </p:cNvSpPr>
          <p:nvPr>
            <p:ph type="body" sz="quarter" idx="11"/>
          </p:nvPr>
        </p:nvSpPr>
        <p:spPr>
          <a:xfrm>
            <a:off x="468313" y="339998"/>
            <a:ext cx="4103687" cy="144190"/>
          </a:xfrm>
        </p:spPr>
        <p:txBody>
          <a:bodyPr lIns="14400" rIns="0"/>
          <a:lstStyle>
            <a:lvl1pPr marL="0" indent="0">
              <a:buFont typeface="Arial" panose="020B0604020202020204" pitchFamily="34" charset="0"/>
              <a:buNone/>
              <a:defRPr sz="1000" b="0" i="0" cap="all" baseline="0">
                <a:solidFill>
                  <a:srgbClr val="878787"/>
                </a:solidFill>
                <a:latin typeface="Neue Haas Grotesk Text Pro" panose="020B0504020202020204" pitchFamily="34" charset="77"/>
              </a:defRPr>
            </a:lvl1pPr>
            <a:lvl2pPr marL="72000" indent="0">
              <a:buNone/>
              <a:defRPr sz="1000">
                <a:latin typeface="Helvetica" pitchFamily="2" charset="0"/>
              </a:defRPr>
            </a:lvl2pPr>
            <a:lvl3pPr marL="252000" indent="0">
              <a:buNone/>
              <a:defRPr sz="1000">
                <a:latin typeface="Helvetica" pitchFamily="2" charset="0"/>
              </a:defRPr>
            </a:lvl3pPr>
            <a:lvl4pPr marL="378000" indent="0">
              <a:buFont typeface="Arial" panose="020B0604020202020204" pitchFamily="34" charset="0"/>
              <a:buNone/>
              <a:defRPr sz="1000">
                <a:latin typeface="Helvetica" pitchFamily="2" charset="0"/>
              </a:defRPr>
            </a:lvl4pPr>
            <a:lvl5pPr marL="252000" indent="0">
              <a:buNone/>
              <a:defRPr sz="1000">
                <a:latin typeface="Helvetica" pitchFamily="2" charset="0"/>
              </a:defRPr>
            </a:lvl5pPr>
          </a:lstStyle>
          <a:p>
            <a:pPr lvl="0"/>
            <a:r>
              <a:rPr lang="da-DK"/>
              <a:t>Klik for at redigere teksttypografierne i masteren</a:t>
            </a:r>
          </a:p>
        </p:txBody>
      </p:sp>
    </p:spTree>
    <p:extLst>
      <p:ext uri="{BB962C8B-B14F-4D97-AF65-F5344CB8AC3E}">
        <p14:creationId xmlns:p14="http://schemas.microsoft.com/office/powerpoint/2010/main" val="294941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aktisk information">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02998-56E0-B41C-4611-6E392593EFA3}"/>
              </a:ext>
            </a:extLst>
          </p:cNvPr>
          <p:cNvSpPr>
            <a:spLocks noGrp="1"/>
          </p:cNvSpPr>
          <p:nvPr>
            <p:ph type="title"/>
          </p:nvPr>
        </p:nvSpPr>
        <p:spPr>
          <a:xfrm>
            <a:off x="468313" y="555625"/>
            <a:ext cx="4103687" cy="647973"/>
          </a:xfrm>
        </p:spPr>
        <p:txBody>
          <a:bodyPr/>
          <a:lstStyle/>
          <a:p>
            <a:r>
              <a:rPr lang="da-DK"/>
              <a:t>Klik for at redigere titeltypografien i masteren</a:t>
            </a:r>
            <a:endParaRPr lang="en-GB" dirty="0"/>
          </a:p>
        </p:txBody>
      </p:sp>
      <p:sp>
        <p:nvSpPr>
          <p:cNvPr id="4" name="Pladsholder til tekst 3">
            <a:extLst>
              <a:ext uri="{FF2B5EF4-FFF2-40B4-BE49-F238E27FC236}">
                <a16:creationId xmlns:a16="http://schemas.microsoft.com/office/drawing/2014/main" id="{E4635518-A0E4-AE02-8A01-B963156D663C}"/>
              </a:ext>
            </a:extLst>
          </p:cNvPr>
          <p:cNvSpPr>
            <a:spLocks noGrp="1"/>
          </p:cNvSpPr>
          <p:nvPr>
            <p:ph type="body" sz="quarter" idx="10"/>
          </p:nvPr>
        </p:nvSpPr>
        <p:spPr>
          <a:xfrm>
            <a:off x="5148263" y="1419225"/>
            <a:ext cx="3527425" cy="216421"/>
          </a:xfrm>
        </p:spPr>
        <p:txBody>
          <a:bodyPr/>
          <a:lstStyle>
            <a:lvl1pPr marL="0" indent="0">
              <a:buNone/>
              <a:defRPr sz="1000" b="1" i="0">
                <a:solidFill>
                  <a:schemeClr val="tx1"/>
                </a:solidFill>
                <a:latin typeface="Neue Haas Grotesk Text Pro" panose="020B0504020202020204" pitchFamily="34" charset="77"/>
              </a:defRPr>
            </a:lvl1pPr>
          </a:lstStyle>
          <a:p>
            <a:pPr lvl="0"/>
            <a:r>
              <a:rPr lang="da-DK"/>
              <a:t>Klik for at redigere teksttypografierne i masteren</a:t>
            </a:r>
          </a:p>
        </p:txBody>
      </p:sp>
      <p:sp>
        <p:nvSpPr>
          <p:cNvPr id="6" name="Pladsholder til tekst 5">
            <a:extLst>
              <a:ext uri="{FF2B5EF4-FFF2-40B4-BE49-F238E27FC236}">
                <a16:creationId xmlns:a16="http://schemas.microsoft.com/office/drawing/2014/main" id="{0E6AF5B2-3A69-1F49-DA1A-FED935DE13C4}"/>
              </a:ext>
            </a:extLst>
          </p:cNvPr>
          <p:cNvSpPr>
            <a:spLocks noGrp="1"/>
          </p:cNvSpPr>
          <p:nvPr>
            <p:ph type="body" sz="quarter" idx="11"/>
          </p:nvPr>
        </p:nvSpPr>
        <p:spPr>
          <a:xfrm>
            <a:off x="468313" y="339998"/>
            <a:ext cx="4103687" cy="144190"/>
          </a:xfrm>
        </p:spPr>
        <p:txBody>
          <a:bodyPr lIns="14400" rIns="0"/>
          <a:lstStyle>
            <a:lvl1pPr marL="0" indent="0">
              <a:buFont typeface="Arial" panose="020B0604020202020204" pitchFamily="34" charset="0"/>
              <a:buNone/>
              <a:defRPr sz="1000" b="0" i="0" cap="all" baseline="0">
                <a:solidFill>
                  <a:srgbClr val="878787"/>
                </a:solidFill>
                <a:latin typeface="Neue Haas Grotesk Text Pro" panose="020B0504020202020204" pitchFamily="34" charset="77"/>
              </a:defRPr>
            </a:lvl1pPr>
            <a:lvl2pPr marL="72000" indent="0">
              <a:buNone/>
              <a:defRPr sz="1000">
                <a:latin typeface="Helvetica" pitchFamily="2" charset="0"/>
              </a:defRPr>
            </a:lvl2pPr>
            <a:lvl3pPr marL="252000" indent="0">
              <a:buNone/>
              <a:defRPr sz="1000">
                <a:latin typeface="Helvetica" pitchFamily="2" charset="0"/>
              </a:defRPr>
            </a:lvl3pPr>
            <a:lvl4pPr marL="378000" indent="0">
              <a:buFont typeface="Arial" panose="020B0604020202020204" pitchFamily="34" charset="0"/>
              <a:buNone/>
              <a:defRPr sz="1000">
                <a:latin typeface="Helvetica" pitchFamily="2" charset="0"/>
              </a:defRPr>
            </a:lvl4pPr>
            <a:lvl5pPr marL="252000" indent="0">
              <a:buNone/>
              <a:defRPr sz="1000">
                <a:latin typeface="Helvetica" pitchFamily="2" charset="0"/>
              </a:defRPr>
            </a:lvl5pPr>
          </a:lstStyle>
          <a:p>
            <a:pPr lvl="0"/>
            <a:r>
              <a:rPr lang="da-DK"/>
              <a:t>Klik for at redigere teksttypografierne i masteren</a:t>
            </a:r>
          </a:p>
        </p:txBody>
      </p:sp>
      <p:sp>
        <p:nvSpPr>
          <p:cNvPr id="5" name="Pladsholder til billede 5">
            <a:extLst>
              <a:ext uri="{FF2B5EF4-FFF2-40B4-BE49-F238E27FC236}">
                <a16:creationId xmlns:a16="http://schemas.microsoft.com/office/drawing/2014/main" id="{21388F4B-459C-62E7-B17F-7FDB3EC404BB}"/>
              </a:ext>
            </a:extLst>
          </p:cNvPr>
          <p:cNvSpPr>
            <a:spLocks noGrp="1"/>
          </p:cNvSpPr>
          <p:nvPr>
            <p:ph type="pic" sz="quarter" idx="12"/>
          </p:nvPr>
        </p:nvSpPr>
        <p:spPr>
          <a:xfrm>
            <a:off x="478024" y="1419225"/>
            <a:ext cx="4093976" cy="2744671"/>
          </a:xfrm>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9" name="Pladsholder til tekst 7">
            <a:extLst>
              <a:ext uri="{FF2B5EF4-FFF2-40B4-BE49-F238E27FC236}">
                <a16:creationId xmlns:a16="http://schemas.microsoft.com/office/drawing/2014/main" id="{2812230A-8416-6F63-0D6A-A672DE3A6C7B}"/>
              </a:ext>
            </a:extLst>
          </p:cNvPr>
          <p:cNvSpPr>
            <a:spLocks noGrp="1"/>
          </p:cNvSpPr>
          <p:nvPr>
            <p:ph type="body" sz="quarter" idx="18"/>
          </p:nvPr>
        </p:nvSpPr>
        <p:spPr>
          <a:xfrm>
            <a:off x="6512431" y="1635646"/>
            <a:ext cx="1187999" cy="1188000"/>
          </a:xfrm>
          <a:solidFill>
            <a:schemeClr val="bg2"/>
          </a:solidFill>
        </p:spPr>
        <p:txBody>
          <a:bodyPr lIns="72000" tIns="72000" rIns="72000" bIns="72000"/>
          <a:lstStyle>
            <a:lvl1pPr marL="0" indent="0">
              <a:buNone/>
              <a:defRPr sz="1000"/>
            </a:lvl1pPr>
            <a:lvl2pPr>
              <a:defRPr sz="600"/>
            </a:lvl2pPr>
            <a:lvl3pPr>
              <a:defRPr sz="500"/>
            </a:lvl3pPr>
            <a:lvl4pPr marL="423450" indent="-171450">
              <a:buFont typeface="Arial" panose="020B0604020202020204" pitchFamily="34" charset="0"/>
              <a:buChar char="•"/>
              <a:defRPr sz="500"/>
            </a:lvl4pPr>
            <a:lvl5pPr>
              <a:defRPr sz="500"/>
            </a:lvl5pPr>
          </a:lstStyle>
          <a:p>
            <a:pPr lvl="0"/>
            <a:r>
              <a:rPr lang="da-DK"/>
              <a:t>Klik for at redigere teksttypografierne i masteren</a:t>
            </a:r>
          </a:p>
        </p:txBody>
      </p:sp>
      <p:sp>
        <p:nvSpPr>
          <p:cNvPr id="13" name="Pladsholder til tekst 7">
            <a:extLst>
              <a:ext uri="{FF2B5EF4-FFF2-40B4-BE49-F238E27FC236}">
                <a16:creationId xmlns:a16="http://schemas.microsoft.com/office/drawing/2014/main" id="{8D0AA46E-356E-B065-2562-59E9BE8AFF07}"/>
              </a:ext>
            </a:extLst>
          </p:cNvPr>
          <p:cNvSpPr>
            <a:spLocks noGrp="1"/>
          </p:cNvSpPr>
          <p:nvPr>
            <p:ph type="body" sz="quarter" idx="19"/>
          </p:nvPr>
        </p:nvSpPr>
        <p:spPr>
          <a:xfrm>
            <a:off x="5154978" y="2975896"/>
            <a:ext cx="1187999" cy="1188000"/>
          </a:xfrm>
          <a:solidFill>
            <a:schemeClr val="bg2"/>
          </a:solidFill>
        </p:spPr>
        <p:txBody>
          <a:bodyPr lIns="72000" tIns="72000" rIns="72000" bIns="72000"/>
          <a:lstStyle>
            <a:lvl1pPr marL="0" indent="0">
              <a:buNone/>
              <a:defRPr sz="1000"/>
            </a:lvl1pPr>
            <a:lvl2pPr>
              <a:defRPr sz="600"/>
            </a:lvl2pPr>
            <a:lvl3pPr>
              <a:defRPr sz="500"/>
            </a:lvl3pPr>
            <a:lvl4pPr marL="423450" indent="-171450">
              <a:buFont typeface="Arial" panose="020B0604020202020204" pitchFamily="34" charset="0"/>
              <a:buChar char="•"/>
              <a:defRPr sz="500"/>
            </a:lvl4pPr>
            <a:lvl5pPr>
              <a:defRPr sz="500"/>
            </a:lvl5pPr>
          </a:lstStyle>
          <a:p>
            <a:pPr lvl="0"/>
            <a:r>
              <a:rPr lang="da-DK"/>
              <a:t>Klik for at redigere teksttypografierne i masteren</a:t>
            </a:r>
          </a:p>
        </p:txBody>
      </p:sp>
      <p:sp>
        <p:nvSpPr>
          <p:cNvPr id="14" name="Pladsholder til tekst 7">
            <a:extLst>
              <a:ext uri="{FF2B5EF4-FFF2-40B4-BE49-F238E27FC236}">
                <a16:creationId xmlns:a16="http://schemas.microsoft.com/office/drawing/2014/main" id="{DFAF8689-D3F3-14AB-A7A6-9A7F28D6CEDE}"/>
              </a:ext>
            </a:extLst>
          </p:cNvPr>
          <p:cNvSpPr>
            <a:spLocks noGrp="1"/>
          </p:cNvSpPr>
          <p:nvPr>
            <p:ph type="body" sz="quarter" idx="20"/>
          </p:nvPr>
        </p:nvSpPr>
        <p:spPr>
          <a:xfrm>
            <a:off x="6512431" y="2975896"/>
            <a:ext cx="1187999" cy="1188000"/>
          </a:xfrm>
          <a:solidFill>
            <a:schemeClr val="bg2"/>
          </a:solidFill>
        </p:spPr>
        <p:txBody>
          <a:bodyPr lIns="72000" tIns="72000" rIns="72000" bIns="72000"/>
          <a:lstStyle>
            <a:lvl1pPr marL="0" indent="0">
              <a:buNone/>
              <a:defRPr sz="1000"/>
            </a:lvl1pPr>
            <a:lvl2pPr>
              <a:defRPr sz="600"/>
            </a:lvl2pPr>
            <a:lvl3pPr>
              <a:defRPr sz="500"/>
            </a:lvl3pPr>
            <a:lvl4pPr marL="423450" indent="-171450">
              <a:buFont typeface="Arial" panose="020B0604020202020204" pitchFamily="34" charset="0"/>
              <a:buChar char="•"/>
              <a:defRPr sz="500"/>
            </a:lvl4pPr>
            <a:lvl5pPr>
              <a:defRPr sz="500"/>
            </a:lvl5pPr>
          </a:lstStyle>
          <a:p>
            <a:pPr lvl="0"/>
            <a:r>
              <a:rPr lang="da-DK"/>
              <a:t>Klik for at redigere teksttypografierne i masteren</a:t>
            </a:r>
          </a:p>
        </p:txBody>
      </p:sp>
      <p:sp>
        <p:nvSpPr>
          <p:cNvPr id="17" name="Pladsholder til tekst 7">
            <a:extLst>
              <a:ext uri="{FF2B5EF4-FFF2-40B4-BE49-F238E27FC236}">
                <a16:creationId xmlns:a16="http://schemas.microsoft.com/office/drawing/2014/main" id="{C60F3F8A-9CDD-0BE8-7F8E-2ED8BA8AE7F8}"/>
              </a:ext>
            </a:extLst>
          </p:cNvPr>
          <p:cNvSpPr>
            <a:spLocks noGrp="1"/>
          </p:cNvSpPr>
          <p:nvPr>
            <p:ph type="body" sz="quarter" idx="21"/>
          </p:nvPr>
        </p:nvSpPr>
        <p:spPr>
          <a:xfrm>
            <a:off x="5154977" y="1635646"/>
            <a:ext cx="1187999" cy="1188000"/>
          </a:xfrm>
          <a:solidFill>
            <a:schemeClr val="bg2"/>
          </a:solidFill>
        </p:spPr>
        <p:txBody>
          <a:bodyPr lIns="72000" tIns="72000" rIns="72000" bIns="72000"/>
          <a:lstStyle>
            <a:lvl1pPr marL="0" indent="0">
              <a:buNone/>
              <a:defRPr sz="1000"/>
            </a:lvl1pPr>
            <a:lvl2pPr>
              <a:defRPr sz="600"/>
            </a:lvl2pPr>
            <a:lvl3pPr>
              <a:defRPr sz="500"/>
            </a:lvl3pPr>
            <a:lvl4pPr marL="423450" indent="-171450">
              <a:buFont typeface="Arial" panose="020B0604020202020204" pitchFamily="34" charset="0"/>
              <a:buChar char="•"/>
              <a:defRPr sz="500"/>
            </a:lvl4pPr>
            <a:lvl5pPr>
              <a:defRPr sz="500"/>
            </a:lvl5pPr>
          </a:lstStyle>
          <a:p>
            <a:pPr lvl="0"/>
            <a:r>
              <a:rPr lang="da-DK"/>
              <a:t>Klik for at redigere teksttypografierne i masteren</a:t>
            </a:r>
          </a:p>
        </p:txBody>
      </p:sp>
    </p:spTree>
    <p:extLst>
      <p:ext uri="{BB962C8B-B14F-4D97-AF65-F5344CB8AC3E}">
        <p14:creationId xmlns:p14="http://schemas.microsoft.com/office/powerpoint/2010/main" val="94490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02998-56E0-B41C-4611-6E392593EFA3}"/>
              </a:ext>
            </a:extLst>
          </p:cNvPr>
          <p:cNvSpPr>
            <a:spLocks noGrp="1"/>
          </p:cNvSpPr>
          <p:nvPr>
            <p:ph type="title"/>
          </p:nvPr>
        </p:nvSpPr>
        <p:spPr>
          <a:xfrm>
            <a:off x="468313" y="555625"/>
            <a:ext cx="3537335" cy="647973"/>
          </a:xfrm>
        </p:spPr>
        <p:txBody>
          <a:bodyPr/>
          <a:lstStyle/>
          <a:p>
            <a:r>
              <a:rPr lang="da-DK"/>
              <a:t>Klik for at redigere titeltypografien i masteren</a:t>
            </a:r>
            <a:endParaRPr lang="en-GB" dirty="0"/>
          </a:p>
        </p:txBody>
      </p:sp>
      <p:sp>
        <p:nvSpPr>
          <p:cNvPr id="4" name="Pladsholder til tekst 3">
            <a:extLst>
              <a:ext uri="{FF2B5EF4-FFF2-40B4-BE49-F238E27FC236}">
                <a16:creationId xmlns:a16="http://schemas.microsoft.com/office/drawing/2014/main" id="{E4635518-A0E4-AE02-8A01-B963156D663C}"/>
              </a:ext>
            </a:extLst>
          </p:cNvPr>
          <p:cNvSpPr>
            <a:spLocks noGrp="1"/>
          </p:cNvSpPr>
          <p:nvPr>
            <p:ph type="body" sz="quarter" idx="10"/>
          </p:nvPr>
        </p:nvSpPr>
        <p:spPr>
          <a:xfrm>
            <a:off x="4572000" y="1419225"/>
            <a:ext cx="4103688" cy="2736702"/>
          </a:xfrm>
        </p:spPr>
        <p:txBody>
          <a:bodyPr anchor="ctr"/>
          <a:lstStyle>
            <a:lvl1pPr marL="180000" indent="-180000">
              <a:spcBef>
                <a:spcPts val="1200"/>
              </a:spcBef>
              <a:spcAft>
                <a:spcPts val="0"/>
              </a:spcAft>
              <a:buFont typeface="+mj-lt"/>
              <a:buAutoNum type="arabicPeriod"/>
              <a:defRPr sz="1200" b="1" i="0">
                <a:latin typeface="Neue Haas Grotesk Text Pro" panose="020B0504020202020204" pitchFamily="34" charset="77"/>
              </a:defRPr>
            </a:lvl1pPr>
            <a:lvl2pPr marL="351450" indent="-171450">
              <a:spcBef>
                <a:spcPts val="100"/>
              </a:spcBef>
              <a:spcAft>
                <a:spcPts val="100"/>
              </a:spcAft>
              <a:buClr>
                <a:schemeClr val="tx1"/>
              </a:buClr>
              <a:buFont typeface="Normal systemskrift"/>
              <a:buChar char="–"/>
              <a:defRPr/>
            </a:lvl2pPr>
            <a:lvl3pPr marL="252000" indent="0">
              <a:buNone/>
              <a:defRPr/>
            </a:lvl3pPr>
          </a:lstStyle>
          <a:p>
            <a:pPr lvl="0"/>
            <a:r>
              <a:rPr lang="da-DK"/>
              <a:t>Klik for at redigere teksttypografierne i masteren</a:t>
            </a:r>
          </a:p>
          <a:p>
            <a:pPr lvl="1"/>
            <a:r>
              <a:rPr lang="da-DK"/>
              <a:t>Andet niveau</a:t>
            </a:r>
          </a:p>
        </p:txBody>
      </p:sp>
      <p:sp>
        <p:nvSpPr>
          <p:cNvPr id="3" name="Pladsholder til billede 5">
            <a:extLst>
              <a:ext uri="{FF2B5EF4-FFF2-40B4-BE49-F238E27FC236}">
                <a16:creationId xmlns:a16="http://schemas.microsoft.com/office/drawing/2014/main" id="{87DB21CB-4EE7-18D5-FFC4-F2591CC30315}"/>
              </a:ext>
            </a:extLst>
          </p:cNvPr>
          <p:cNvSpPr>
            <a:spLocks noGrp="1"/>
          </p:cNvSpPr>
          <p:nvPr>
            <p:ph type="pic" sz="quarter" idx="12"/>
          </p:nvPr>
        </p:nvSpPr>
        <p:spPr>
          <a:xfrm>
            <a:off x="478024" y="1419225"/>
            <a:ext cx="3527624" cy="2736701"/>
          </a:xfrm>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Tree>
    <p:extLst>
      <p:ext uri="{BB962C8B-B14F-4D97-AF65-F5344CB8AC3E}">
        <p14:creationId xmlns:p14="http://schemas.microsoft.com/office/powerpoint/2010/main" val="130513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verskrift + tekst + billede (højr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02998-56E0-B41C-4611-6E392593EFA3}"/>
              </a:ext>
            </a:extLst>
          </p:cNvPr>
          <p:cNvSpPr>
            <a:spLocks noGrp="1"/>
          </p:cNvSpPr>
          <p:nvPr>
            <p:ph type="title"/>
          </p:nvPr>
        </p:nvSpPr>
        <p:spPr>
          <a:xfrm>
            <a:off x="468313" y="555625"/>
            <a:ext cx="3959671" cy="647973"/>
          </a:xfrm>
        </p:spPr>
        <p:txBody>
          <a:bodyPr/>
          <a:lstStyle/>
          <a:p>
            <a:r>
              <a:rPr lang="da-DK"/>
              <a:t>Klik for at redigere titeltypografien i masteren</a:t>
            </a:r>
            <a:endParaRPr lang="en-GB" dirty="0"/>
          </a:p>
        </p:txBody>
      </p:sp>
      <p:sp>
        <p:nvSpPr>
          <p:cNvPr id="4" name="Pladsholder til tekst 3">
            <a:extLst>
              <a:ext uri="{FF2B5EF4-FFF2-40B4-BE49-F238E27FC236}">
                <a16:creationId xmlns:a16="http://schemas.microsoft.com/office/drawing/2014/main" id="{E4635518-A0E4-AE02-8A01-B963156D663C}"/>
              </a:ext>
            </a:extLst>
          </p:cNvPr>
          <p:cNvSpPr>
            <a:spLocks noGrp="1"/>
          </p:cNvSpPr>
          <p:nvPr>
            <p:ph type="body" sz="quarter" idx="10"/>
          </p:nvPr>
        </p:nvSpPr>
        <p:spPr>
          <a:xfrm>
            <a:off x="468313" y="1419225"/>
            <a:ext cx="3671639" cy="3168650"/>
          </a:xfrm>
        </p:spPr>
        <p:txBody>
          <a:bodyPr/>
          <a:lstStyle>
            <a:lvl1pPr marL="0" indent="0">
              <a:buNone/>
              <a:defRPr sz="1100"/>
            </a:lvl1pPr>
            <a:lvl2pPr marL="72000" indent="0">
              <a:buNone/>
              <a:defRPr/>
            </a:lvl2pPr>
            <a:lvl3pPr marL="252000" indent="0">
              <a:buNone/>
              <a:defRPr/>
            </a:lvl3pPr>
          </a:lstStyle>
          <a:p>
            <a:pPr lvl="0"/>
            <a:r>
              <a:rPr lang="da-DK"/>
              <a:t>Klik for at redigere teksttypografierne i masteren</a:t>
            </a:r>
          </a:p>
        </p:txBody>
      </p:sp>
      <p:sp>
        <p:nvSpPr>
          <p:cNvPr id="6" name="Pladsholder til tekst 5">
            <a:extLst>
              <a:ext uri="{FF2B5EF4-FFF2-40B4-BE49-F238E27FC236}">
                <a16:creationId xmlns:a16="http://schemas.microsoft.com/office/drawing/2014/main" id="{0E6AF5B2-3A69-1F49-DA1A-FED935DE13C4}"/>
              </a:ext>
            </a:extLst>
          </p:cNvPr>
          <p:cNvSpPr>
            <a:spLocks noGrp="1"/>
          </p:cNvSpPr>
          <p:nvPr>
            <p:ph type="body" sz="quarter" idx="11"/>
          </p:nvPr>
        </p:nvSpPr>
        <p:spPr>
          <a:xfrm>
            <a:off x="468313" y="339726"/>
            <a:ext cx="4103687"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
        <p:nvSpPr>
          <p:cNvPr id="3" name="Pladsholder til billede 5">
            <a:extLst>
              <a:ext uri="{FF2B5EF4-FFF2-40B4-BE49-F238E27FC236}">
                <a16:creationId xmlns:a16="http://schemas.microsoft.com/office/drawing/2014/main" id="{87DB21CB-4EE7-18D5-FFC4-F2591CC30315}"/>
              </a:ext>
            </a:extLst>
          </p:cNvPr>
          <p:cNvSpPr>
            <a:spLocks noGrp="1"/>
          </p:cNvSpPr>
          <p:nvPr>
            <p:ph type="pic" sz="quarter" idx="12"/>
          </p:nvPr>
        </p:nvSpPr>
        <p:spPr>
          <a:xfrm>
            <a:off x="4572000" y="0"/>
            <a:ext cx="4572000" cy="5143500"/>
          </a:xfrm>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Tree>
    <p:extLst>
      <p:ext uri="{BB962C8B-B14F-4D97-AF65-F5344CB8AC3E}">
        <p14:creationId xmlns:p14="http://schemas.microsoft.com/office/powerpoint/2010/main" val="250145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verskrift + tekst +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02998-56E0-B41C-4611-6E392593EFA3}"/>
              </a:ext>
            </a:extLst>
          </p:cNvPr>
          <p:cNvSpPr>
            <a:spLocks noGrp="1"/>
          </p:cNvSpPr>
          <p:nvPr>
            <p:ph type="title"/>
          </p:nvPr>
        </p:nvSpPr>
        <p:spPr>
          <a:xfrm>
            <a:off x="468313" y="555625"/>
            <a:ext cx="3959671" cy="647973"/>
          </a:xfrm>
        </p:spPr>
        <p:txBody>
          <a:bodyPr/>
          <a:lstStyle/>
          <a:p>
            <a:r>
              <a:rPr lang="da-DK"/>
              <a:t>Klik for at redigere titeltypografien i masteren</a:t>
            </a:r>
            <a:endParaRPr lang="en-GB" dirty="0"/>
          </a:p>
        </p:txBody>
      </p:sp>
      <p:sp>
        <p:nvSpPr>
          <p:cNvPr id="4" name="Pladsholder til tekst 3">
            <a:extLst>
              <a:ext uri="{FF2B5EF4-FFF2-40B4-BE49-F238E27FC236}">
                <a16:creationId xmlns:a16="http://schemas.microsoft.com/office/drawing/2014/main" id="{E4635518-A0E4-AE02-8A01-B963156D663C}"/>
              </a:ext>
            </a:extLst>
          </p:cNvPr>
          <p:cNvSpPr>
            <a:spLocks noGrp="1"/>
          </p:cNvSpPr>
          <p:nvPr>
            <p:ph type="body" sz="quarter" idx="10"/>
          </p:nvPr>
        </p:nvSpPr>
        <p:spPr>
          <a:xfrm>
            <a:off x="468313" y="1419225"/>
            <a:ext cx="3671639" cy="3168650"/>
          </a:xfrm>
        </p:spPr>
        <p:txBody>
          <a:bodyPr/>
          <a:lstStyle>
            <a:lvl1pPr marL="0" indent="0">
              <a:buNone/>
              <a:defRPr sz="1100"/>
            </a:lvl1pPr>
            <a:lvl2pPr marL="72000" indent="0">
              <a:buNone/>
              <a:defRPr/>
            </a:lvl2pPr>
            <a:lvl3pPr marL="252000" indent="0">
              <a:buNone/>
              <a:defRPr/>
            </a:lvl3pPr>
          </a:lstStyle>
          <a:p>
            <a:pPr lvl="0"/>
            <a:r>
              <a:rPr lang="da-DK"/>
              <a:t>Klik for at redigere teksttypografierne i masteren</a:t>
            </a:r>
          </a:p>
        </p:txBody>
      </p:sp>
      <p:sp>
        <p:nvSpPr>
          <p:cNvPr id="6" name="Pladsholder til tekst 5">
            <a:extLst>
              <a:ext uri="{FF2B5EF4-FFF2-40B4-BE49-F238E27FC236}">
                <a16:creationId xmlns:a16="http://schemas.microsoft.com/office/drawing/2014/main" id="{0E6AF5B2-3A69-1F49-DA1A-FED935DE13C4}"/>
              </a:ext>
            </a:extLst>
          </p:cNvPr>
          <p:cNvSpPr>
            <a:spLocks noGrp="1"/>
          </p:cNvSpPr>
          <p:nvPr>
            <p:ph type="body" sz="quarter" idx="11"/>
          </p:nvPr>
        </p:nvSpPr>
        <p:spPr>
          <a:xfrm>
            <a:off x="468313" y="339726"/>
            <a:ext cx="4103687"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
        <p:nvSpPr>
          <p:cNvPr id="3" name="Pladsholder til billede 5">
            <a:extLst>
              <a:ext uri="{FF2B5EF4-FFF2-40B4-BE49-F238E27FC236}">
                <a16:creationId xmlns:a16="http://schemas.microsoft.com/office/drawing/2014/main" id="{87DB21CB-4EE7-18D5-FFC4-F2591CC30315}"/>
              </a:ext>
            </a:extLst>
          </p:cNvPr>
          <p:cNvSpPr>
            <a:spLocks noGrp="1"/>
          </p:cNvSpPr>
          <p:nvPr>
            <p:ph type="pic" sz="quarter" idx="12"/>
          </p:nvPr>
        </p:nvSpPr>
        <p:spPr>
          <a:xfrm>
            <a:off x="4572000" y="555625"/>
            <a:ext cx="4103688" cy="4032250"/>
          </a:xfrm>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Tree>
    <p:extLst>
      <p:ext uri="{BB962C8B-B14F-4D97-AF65-F5344CB8AC3E}">
        <p14:creationId xmlns:p14="http://schemas.microsoft.com/office/powerpoint/2010/main" val="26400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verskrift + tekst + billede (venstre)">
    <p:bg>
      <p:bgPr>
        <a:solidFill>
          <a:schemeClr val="bg1"/>
        </a:solidFill>
        <a:effectLst/>
      </p:bgPr>
    </p:bg>
    <p:spTree>
      <p:nvGrpSpPr>
        <p:cNvPr id="1" name=""/>
        <p:cNvGrpSpPr/>
        <p:nvPr/>
      </p:nvGrpSpPr>
      <p:grpSpPr>
        <a:xfrm>
          <a:off x="0" y="0"/>
          <a:ext cx="0" cy="0"/>
          <a:chOff x="0" y="0"/>
          <a:chExt cx="0" cy="0"/>
        </a:xfrm>
      </p:grpSpPr>
      <p:sp>
        <p:nvSpPr>
          <p:cNvPr id="3" name="Pladsholder til billede 5">
            <a:extLst>
              <a:ext uri="{FF2B5EF4-FFF2-40B4-BE49-F238E27FC236}">
                <a16:creationId xmlns:a16="http://schemas.microsoft.com/office/drawing/2014/main" id="{87DB21CB-4EE7-18D5-FFC4-F2591CC30315}"/>
              </a:ext>
            </a:extLst>
          </p:cNvPr>
          <p:cNvSpPr>
            <a:spLocks noGrp="1"/>
          </p:cNvSpPr>
          <p:nvPr>
            <p:ph type="pic" sz="quarter" idx="12"/>
          </p:nvPr>
        </p:nvSpPr>
        <p:spPr>
          <a:xfrm>
            <a:off x="0" y="0"/>
            <a:ext cx="4572000" cy="5143500"/>
          </a:xfrm>
        </p:spPr>
        <p:txBody>
          <a:bodyPr>
            <a:normAutofit/>
          </a:bodyPr>
          <a:lstStyle>
            <a:lvl1pPr marL="0" indent="0" algn="ctr">
              <a:buNone/>
              <a:defRPr sz="900" b="0" i="0">
                <a:latin typeface="Neue Haas Grotesk Text Pro" panose="020B0504020202020204" pitchFamily="34" charset="77"/>
              </a:defRPr>
            </a:lvl1pPr>
          </a:lstStyle>
          <a:p>
            <a:r>
              <a:rPr lang="da-DK"/>
              <a:t>Klik på ikonet for at tilføje et billede</a:t>
            </a:r>
            <a:endParaRPr lang="da-DK" dirty="0"/>
          </a:p>
        </p:txBody>
      </p:sp>
      <p:sp>
        <p:nvSpPr>
          <p:cNvPr id="2" name="Titel 1">
            <a:extLst>
              <a:ext uri="{FF2B5EF4-FFF2-40B4-BE49-F238E27FC236}">
                <a16:creationId xmlns:a16="http://schemas.microsoft.com/office/drawing/2014/main" id="{7B002998-56E0-B41C-4611-6E392593EFA3}"/>
              </a:ext>
            </a:extLst>
          </p:cNvPr>
          <p:cNvSpPr>
            <a:spLocks noGrp="1"/>
          </p:cNvSpPr>
          <p:nvPr>
            <p:ph type="title"/>
          </p:nvPr>
        </p:nvSpPr>
        <p:spPr>
          <a:xfrm>
            <a:off x="5148262" y="555625"/>
            <a:ext cx="3527427" cy="647973"/>
          </a:xfrm>
        </p:spPr>
        <p:txBody>
          <a:bodyPr/>
          <a:lstStyle/>
          <a:p>
            <a:r>
              <a:rPr lang="da-DK"/>
              <a:t>Klik for at redigere titeltypografien i masteren</a:t>
            </a:r>
            <a:endParaRPr lang="en-GB" dirty="0"/>
          </a:p>
        </p:txBody>
      </p:sp>
      <p:sp>
        <p:nvSpPr>
          <p:cNvPr id="4" name="Pladsholder til tekst 3">
            <a:extLst>
              <a:ext uri="{FF2B5EF4-FFF2-40B4-BE49-F238E27FC236}">
                <a16:creationId xmlns:a16="http://schemas.microsoft.com/office/drawing/2014/main" id="{E4635518-A0E4-AE02-8A01-B963156D663C}"/>
              </a:ext>
            </a:extLst>
          </p:cNvPr>
          <p:cNvSpPr>
            <a:spLocks noGrp="1"/>
          </p:cNvSpPr>
          <p:nvPr>
            <p:ph type="body" sz="quarter" idx="10"/>
          </p:nvPr>
        </p:nvSpPr>
        <p:spPr>
          <a:xfrm>
            <a:off x="5148263" y="1419225"/>
            <a:ext cx="3527426" cy="3168650"/>
          </a:xfrm>
        </p:spPr>
        <p:txBody>
          <a:bodyPr/>
          <a:lstStyle>
            <a:lvl1pPr marL="0" indent="0">
              <a:buNone/>
              <a:defRPr sz="1100"/>
            </a:lvl1pPr>
            <a:lvl2pPr marL="72000" indent="0">
              <a:buNone/>
              <a:defRPr/>
            </a:lvl2pPr>
            <a:lvl3pPr marL="252000" indent="0">
              <a:buNone/>
              <a:defRPr/>
            </a:lvl3pPr>
          </a:lstStyle>
          <a:p>
            <a:pPr lvl="0"/>
            <a:r>
              <a:rPr lang="da-DK"/>
              <a:t>Klik for at redigere teksttypografierne i masteren</a:t>
            </a:r>
          </a:p>
        </p:txBody>
      </p:sp>
      <p:sp>
        <p:nvSpPr>
          <p:cNvPr id="6" name="Pladsholder til tekst 5">
            <a:extLst>
              <a:ext uri="{FF2B5EF4-FFF2-40B4-BE49-F238E27FC236}">
                <a16:creationId xmlns:a16="http://schemas.microsoft.com/office/drawing/2014/main" id="{0E6AF5B2-3A69-1F49-DA1A-FED935DE13C4}"/>
              </a:ext>
            </a:extLst>
          </p:cNvPr>
          <p:cNvSpPr>
            <a:spLocks noGrp="1"/>
          </p:cNvSpPr>
          <p:nvPr>
            <p:ph type="body" sz="quarter" idx="11"/>
          </p:nvPr>
        </p:nvSpPr>
        <p:spPr>
          <a:xfrm>
            <a:off x="5148277" y="339726"/>
            <a:ext cx="3528179" cy="144462"/>
          </a:xfrm>
        </p:spPr>
        <p:txBody>
          <a:bodyPr vert="horz" lIns="14400" tIns="0" rIns="0" bIns="0" rtlCol="0">
            <a:noAutofit/>
          </a:bodyPr>
          <a:lstStyle>
            <a:lvl1pPr marL="0" indent="0">
              <a:buNone/>
              <a:defRPr lang="en-GB" sz="1000" cap="all" dirty="0">
                <a:solidFill>
                  <a:srgbClr val="878787"/>
                </a:solidFill>
                <a:latin typeface="Neue Haas Grotesk Text Pro" panose="020B0504020202020204" pitchFamily="34" charset="77"/>
              </a:defRPr>
            </a:lvl1pPr>
          </a:lstStyle>
          <a:p>
            <a:pPr marL="171450" lvl="0" indent="-171450"/>
            <a:r>
              <a:rPr lang="da-DK"/>
              <a:t>Klik for at redigere teksttypografierne i masteren</a:t>
            </a:r>
          </a:p>
        </p:txBody>
      </p:sp>
      <p:sp>
        <p:nvSpPr>
          <p:cNvPr id="5" name="Pladsholder til tekst 6">
            <a:extLst>
              <a:ext uri="{FF2B5EF4-FFF2-40B4-BE49-F238E27FC236}">
                <a16:creationId xmlns:a16="http://schemas.microsoft.com/office/drawing/2014/main" id="{29B2FAC6-BF26-045F-8DCE-F4BFC0851276}"/>
              </a:ext>
            </a:extLst>
          </p:cNvPr>
          <p:cNvSpPr>
            <a:spLocks noGrp="1"/>
          </p:cNvSpPr>
          <p:nvPr>
            <p:ph type="body" sz="quarter" idx="18"/>
          </p:nvPr>
        </p:nvSpPr>
        <p:spPr>
          <a:xfrm>
            <a:off x="186110" y="4728638"/>
            <a:ext cx="219600" cy="219600"/>
          </a:xfrm>
          <a:blipFill>
            <a:blip r:embed="rId2"/>
            <a:stretch>
              <a:fillRect/>
            </a:stretch>
          </a:blipFill>
        </p:spPr>
        <p:txBody>
          <a:bodyPr/>
          <a:lstStyle>
            <a:lvl1pPr marL="0" indent="0">
              <a:buNone/>
              <a:defRPr>
                <a:noFill/>
              </a:defRPr>
            </a:lvl1pPr>
          </a:lstStyle>
          <a:p>
            <a:pPr lvl="0"/>
            <a:r>
              <a:rPr lang="da-DK"/>
              <a:t>Klik for at redigere teksttypografierne i masteren</a:t>
            </a:r>
          </a:p>
        </p:txBody>
      </p:sp>
      <p:sp>
        <p:nvSpPr>
          <p:cNvPr id="7" name="Tekstfelt 6">
            <a:extLst>
              <a:ext uri="{FF2B5EF4-FFF2-40B4-BE49-F238E27FC236}">
                <a16:creationId xmlns:a16="http://schemas.microsoft.com/office/drawing/2014/main" id="{1F27B77A-47CB-1461-047F-56640092E97C}"/>
              </a:ext>
            </a:extLst>
          </p:cNvPr>
          <p:cNvSpPr txBox="1"/>
          <p:nvPr/>
        </p:nvSpPr>
        <p:spPr>
          <a:xfrm>
            <a:off x="-383241" y="3610535"/>
            <a:ext cx="0" cy="0"/>
          </a:xfrm>
          <a:prstGeom prst="rect">
            <a:avLst/>
          </a:prstGeom>
          <a:noFill/>
        </p:spPr>
        <p:txBody>
          <a:bodyPr wrap="none" rtlCol="0">
            <a:noAutofit/>
          </a:bodyPr>
          <a:lstStyle/>
          <a:p>
            <a:pPr algn="l"/>
            <a:endParaRPr lang="en-GB" sz="900" dirty="0">
              <a:latin typeface="Source Sans Pro Light" panose="020B0403030403020204" pitchFamily="34" charset="0"/>
              <a:cs typeface="Arial"/>
            </a:endParaRPr>
          </a:p>
        </p:txBody>
      </p:sp>
    </p:spTree>
    <p:extLst>
      <p:ext uri="{BB962C8B-B14F-4D97-AF65-F5344CB8AC3E}">
        <p14:creationId xmlns:p14="http://schemas.microsoft.com/office/powerpoint/2010/main" val="149525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68313" y="555625"/>
            <a:ext cx="8207375" cy="647973"/>
          </a:xfrm>
          <a:prstGeom prst="rect">
            <a:avLst/>
          </a:prstGeom>
        </p:spPr>
        <p:txBody>
          <a:bodyPr vert="horz" lIns="0" tIns="0" rIns="0" bIns="0" rtlCol="0" anchor="t">
            <a:noAutofit/>
          </a:bodyPr>
          <a:lstStyle/>
          <a:p>
            <a:r>
              <a:rPr lang="da-DK" noProof="0" dirty="0" err="1"/>
              <a:t>Lorem</a:t>
            </a:r>
            <a:r>
              <a:rPr lang="da-DK" noProof="0" dirty="0"/>
              <a:t> </a:t>
            </a:r>
            <a:r>
              <a:rPr lang="da-DK" noProof="0" dirty="0" err="1"/>
              <a:t>ipsum</a:t>
            </a:r>
            <a:r>
              <a:rPr lang="da-DK" noProof="0" dirty="0"/>
              <a:t> </a:t>
            </a:r>
            <a:r>
              <a:rPr lang="da-DK" noProof="0" dirty="0" err="1"/>
              <a:t>dolor</a:t>
            </a:r>
            <a:br>
              <a:rPr lang="da-DK" noProof="0" dirty="0"/>
            </a:br>
            <a:r>
              <a:rPr lang="da-DK" noProof="0" dirty="0" err="1"/>
              <a:t>lorem</a:t>
            </a:r>
            <a:endParaRPr lang="da-DK" noProof="0" dirty="0"/>
          </a:p>
        </p:txBody>
      </p:sp>
      <p:sp>
        <p:nvSpPr>
          <p:cNvPr id="3" name="Pladsholder til tekst 2">
            <a:extLst>
              <a:ext uri="{FF2B5EF4-FFF2-40B4-BE49-F238E27FC236}">
                <a16:creationId xmlns:a16="http://schemas.microsoft.com/office/drawing/2014/main" id="{3BDB83AA-26AC-624A-BEA8-DE70D09ADF59}"/>
              </a:ext>
            </a:extLst>
          </p:cNvPr>
          <p:cNvSpPr>
            <a:spLocks noGrp="1"/>
          </p:cNvSpPr>
          <p:nvPr>
            <p:ph type="body" idx="1"/>
          </p:nvPr>
        </p:nvSpPr>
        <p:spPr>
          <a:xfrm>
            <a:off x="468313" y="1419225"/>
            <a:ext cx="8207375" cy="3168650"/>
          </a:xfrm>
          <a:prstGeom prst="rect">
            <a:avLst/>
          </a:prstGeom>
        </p:spPr>
        <p:txBody>
          <a:bodyPr vert="horz" lIns="0" tIns="0" rIns="9144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 </a:t>
            </a:r>
          </a:p>
          <a:p>
            <a:pPr lvl="3"/>
            <a:r>
              <a:rPr lang="da-DK" noProof="0" dirty="0"/>
              <a:t>Fjerde niveau</a:t>
            </a:r>
          </a:p>
        </p:txBody>
      </p:sp>
      <p:pic>
        <p:nvPicPr>
          <p:cNvPr id="5" name="Billede 4">
            <a:extLst>
              <a:ext uri="{FF2B5EF4-FFF2-40B4-BE49-F238E27FC236}">
                <a16:creationId xmlns:a16="http://schemas.microsoft.com/office/drawing/2014/main" id="{21B46BE0-2749-43F6-F1C5-7A80EC23DDD4}"/>
              </a:ext>
            </a:extLst>
          </p:cNvPr>
          <p:cNvPicPr>
            <a:picLocks noChangeAspect="1"/>
          </p:cNvPicPr>
          <p:nvPr/>
        </p:nvPicPr>
        <p:blipFill>
          <a:blip r:embed="rId25"/>
          <a:stretch>
            <a:fillRect/>
          </a:stretch>
        </p:blipFill>
        <p:spPr>
          <a:xfrm>
            <a:off x="187181" y="4728661"/>
            <a:ext cx="219577" cy="219577"/>
          </a:xfrm>
          <a:prstGeom prst="rect">
            <a:avLst/>
          </a:prstGeom>
        </p:spPr>
      </p:pic>
    </p:spTree>
    <p:extLst>
      <p:ext uri="{BB962C8B-B14F-4D97-AF65-F5344CB8AC3E}">
        <p14:creationId xmlns:p14="http://schemas.microsoft.com/office/powerpoint/2010/main" val="2982967271"/>
      </p:ext>
    </p:extLst>
  </p:cSld>
  <p:clrMap bg1="lt1" tx1="dk1" bg2="lt2" tx2="dk2" accent1="accent1" accent2="accent2" accent3="accent3" accent4="accent4" accent5="accent5" accent6="accent6" hlink="hlink" folHlink="folHlink"/>
  <p:sldLayoutIdLst>
    <p:sldLayoutId id="2147483842" r:id="rId1"/>
    <p:sldLayoutId id="2147483818" r:id="rId2"/>
    <p:sldLayoutId id="2147483817" r:id="rId3"/>
    <p:sldLayoutId id="2147483825" r:id="rId4"/>
    <p:sldLayoutId id="2147483816" r:id="rId5"/>
    <p:sldLayoutId id="2147483824" r:id="rId6"/>
    <p:sldLayoutId id="2147483820" r:id="rId7"/>
    <p:sldLayoutId id="2147483829" r:id="rId8"/>
    <p:sldLayoutId id="2147483828" r:id="rId9"/>
    <p:sldLayoutId id="2147483841" r:id="rId10"/>
    <p:sldLayoutId id="2147483832" r:id="rId11"/>
    <p:sldLayoutId id="2147483833" r:id="rId12"/>
    <p:sldLayoutId id="2147483837" r:id="rId13"/>
    <p:sldLayoutId id="2147483838" r:id="rId14"/>
    <p:sldLayoutId id="2147483839" r:id="rId15"/>
    <p:sldLayoutId id="2147483840" r:id="rId16"/>
    <p:sldLayoutId id="2147483830" r:id="rId17"/>
    <p:sldLayoutId id="2147483819" r:id="rId18"/>
    <p:sldLayoutId id="2147483834" r:id="rId19"/>
    <p:sldLayoutId id="2147483835" r:id="rId20"/>
    <p:sldLayoutId id="2147483836" r:id="rId21"/>
    <p:sldLayoutId id="2147483822" r:id="rId22"/>
    <p:sldLayoutId id="2147483831" r:id="rId23"/>
  </p:sldLayoutIdLst>
  <p:hf hdr="0" ftr="0"/>
  <p:txStyles>
    <p:titleStyle>
      <a:lvl1pPr algn="l" defTabSz="457200" rtl="0" eaLnBrk="1" latinLnBrk="0" hangingPunct="1">
        <a:lnSpc>
          <a:spcPct val="80000"/>
        </a:lnSpc>
        <a:spcBef>
          <a:spcPct val="0"/>
        </a:spcBef>
        <a:buNone/>
        <a:defRPr lang="da-DK" sz="2400" b="1" i="0" kern="0" spc="0" baseline="0" noProof="0" dirty="0">
          <a:solidFill>
            <a:schemeClr val="tx1"/>
          </a:solidFill>
          <a:latin typeface="Neue Haas Grotesk Text Pro" panose="020B0504020202020204" pitchFamily="34" charset="77"/>
          <a:ea typeface="+mj-ea"/>
          <a:cs typeface="Arial"/>
        </a:defRPr>
      </a:lvl1pPr>
    </p:titleStyle>
    <p:bodyStyle>
      <a:lvl1pPr marL="252000" indent="-252000" algn="l" defTabSz="457200" rtl="0" eaLnBrk="1" latinLnBrk="0" hangingPunct="1">
        <a:spcBef>
          <a:spcPts val="300"/>
        </a:spcBef>
        <a:spcAft>
          <a:spcPts val="600"/>
        </a:spcAft>
        <a:buClr>
          <a:srgbClr val="EB052F"/>
        </a:buClr>
        <a:buFont typeface="Wingdings" pitchFamily="2" charset="2"/>
        <a:buChar char="§"/>
        <a:defRPr lang="da-DK" sz="1400" b="0" i="0" kern="0" baseline="0" dirty="0">
          <a:solidFill>
            <a:schemeClr val="tx1"/>
          </a:solidFill>
          <a:latin typeface="Neue Haas Grotesk Text Pro" panose="020B0504020202020204" pitchFamily="34" charset="77"/>
          <a:ea typeface="+mn-ea"/>
          <a:cs typeface="Arial"/>
        </a:defRPr>
      </a:lvl1pPr>
      <a:lvl2pPr marL="252000" indent="-180000" algn="l" defTabSz="457200" rtl="0" eaLnBrk="1" latinLnBrk="0" hangingPunct="1">
        <a:spcBef>
          <a:spcPts val="300"/>
        </a:spcBef>
        <a:spcAft>
          <a:spcPts val="300"/>
        </a:spcAft>
        <a:buClr>
          <a:srgbClr val="EB052F"/>
        </a:buClr>
        <a:buFont typeface="Wingdings" pitchFamily="2" charset="2"/>
        <a:buChar char="§"/>
        <a:defRPr lang="da-DK" sz="1100" b="0" i="0" kern="0" dirty="0" smtClean="0">
          <a:solidFill>
            <a:schemeClr val="tx1"/>
          </a:solidFill>
          <a:latin typeface="Neue Haas Grotesk Text Pro" panose="020B0504020202020204" pitchFamily="34" charset="77"/>
          <a:ea typeface="+mn-ea"/>
          <a:cs typeface="Arial"/>
        </a:defRPr>
      </a:lvl2pPr>
      <a:lvl3pPr marL="432000" marR="0" indent="-180000" algn="l" defTabSz="457200" rtl="0" eaLnBrk="1" fontAlgn="auto" latinLnBrk="0" hangingPunct="1">
        <a:lnSpc>
          <a:spcPct val="100000"/>
        </a:lnSpc>
        <a:spcBef>
          <a:spcPts val="0"/>
        </a:spcBef>
        <a:spcAft>
          <a:spcPts val="300"/>
        </a:spcAft>
        <a:buClr>
          <a:srgbClr val="EB052F"/>
        </a:buClr>
        <a:buSzTx/>
        <a:buFont typeface="Wingdings" pitchFamily="2" charset="2"/>
        <a:buChar char="§"/>
        <a:tabLst/>
        <a:defRPr lang="da-DK" sz="1000" b="0" i="0" kern="0" dirty="0">
          <a:solidFill>
            <a:schemeClr val="tx1"/>
          </a:solidFill>
          <a:latin typeface="Neue Haas Grotesk Text Pro" panose="020B0504020202020204" pitchFamily="34" charset="77"/>
          <a:ea typeface="+mn-ea"/>
          <a:cs typeface="+mn-cs"/>
        </a:defRPr>
      </a:lvl3pPr>
      <a:lvl4pPr marL="252000" indent="0" algn="l" defTabSz="457200" rtl="0" eaLnBrk="1" latinLnBrk="0" hangingPunct="1">
        <a:spcBef>
          <a:spcPts val="0"/>
        </a:spcBef>
        <a:buFont typeface="CambriaMath"/>
        <a:buNone/>
        <a:defRPr sz="1000" b="0" i="0" kern="0">
          <a:solidFill>
            <a:schemeClr val="tx1"/>
          </a:solidFill>
          <a:latin typeface="Neue Haas Grotesk Text Pro" panose="020B0504020202020204" pitchFamily="34" charset="77"/>
          <a:ea typeface="+mn-ea"/>
          <a:cs typeface="+mn-cs"/>
        </a:defRPr>
      </a:lvl4pPr>
      <a:lvl5pPr marL="378000" indent="-126000" algn="l" defTabSz="457200" rtl="0" eaLnBrk="1" latinLnBrk="0" hangingPunct="1">
        <a:spcBef>
          <a:spcPts val="0"/>
        </a:spcBef>
        <a:buFont typeface="CambriaMath"/>
        <a:buChar char="⎯"/>
        <a:defRPr sz="900" b="0" i="0" kern="1200">
          <a:solidFill>
            <a:schemeClr val="tx1"/>
          </a:solidFill>
          <a:latin typeface="Source Sans Pro Light" panose="020B0403030403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orient="horz" pos="2890">
          <p15:clr>
            <a:srgbClr val="F26B43"/>
          </p15:clr>
        </p15:guide>
        <p15:guide id="3" orient="horz" pos="169">
          <p15:clr>
            <a:srgbClr val="F26B43"/>
          </p15:clr>
        </p15:guide>
        <p15:guide id="4" pos="5465">
          <p15:clr>
            <a:srgbClr val="F26B43"/>
          </p15:clr>
        </p15:guide>
        <p15:guide id="7" pos="2880">
          <p15:clr>
            <a:srgbClr val="F26B43"/>
          </p15:clr>
        </p15:guide>
        <p15:guide id="8" orient="horz" pos="894">
          <p15:clr>
            <a:srgbClr val="F26B43"/>
          </p15:clr>
        </p15:guide>
        <p15:guide id="9" orient="horz" pos="1620">
          <p15:clr>
            <a:srgbClr val="F26B43"/>
          </p15:clr>
        </p15:guide>
        <p15:guide id="10" orient="horz" pos="3117">
          <p15:clr>
            <a:srgbClr val="F26B43"/>
          </p15:clr>
        </p15:guide>
        <p15:guide id="11" orient="horz" pos="350">
          <p15:clr>
            <a:srgbClr val="F26B43"/>
          </p15:clr>
        </p15:guide>
        <p15:guide id="12" pos="113">
          <p15:clr>
            <a:srgbClr val="F26B43"/>
          </p15:clr>
        </p15:guide>
        <p15:guide id="13" pos="5647">
          <p15:clr>
            <a:srgbClr val="F26B43"/>
          </p15:clr>
        </p15:guide>
        <p15:guide id="14" orient="horz" pos="123">
          <p15:clr>
            <a:srgbClr val="F26B43"/>
          </p15:clr>
        </p15:guide>
        <p15:guide id="15" orient="horz" pos="214">
          <p15:clr>
            <a:srgbClr val="F26B43"/>
          </p15:clr>
        </p15:guide>
        <p15:guide id="16" orient="horz" pos="305">
          <p15:clr>
            <a:srgbClr val="F26B43"/>
          </p15:clr>
        </p15:guide>
        <p15:guide id="17" pos="324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KP@kombit.dk" TargetMode="External"/><Relationship Id="rId2" Type="http://schemas.openxmlformats.org/officeDocument/2006/relationships/image" Target="../media/image13.jpg"/><Relationship Id="rId1" Type="http://schemas.openxmlformats.org/officeDocument/2006/relationships/slideLayout" Target="../slideLayouts/slideLayout9.xml"/><Relationship Id="rId5" Type="http://schemas.openxmlformats.org/officeDocument/2006/relationships/hyperlink" Target="https://vimeo.com/894439731/8a7b946cfa?share=copy" TargetMode="External"/><Relationship Id="rId4" Type="http://schemas.openxmlformats.org/officeDocument/2006/relationships/hyperlink" Target="https://dok.kombit.dk/Media/638385858158485908/Webinar%20om%20ny%20lovgivning%20relateret%20MAF%20%20%C3%A6ndringer%20i%20KP%20release%204.1.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392E9-E3F2-1460-603A-8AEDA8523C1F}"/>
              </a:ext>
            </a:extLst>
          </p:cNvPr>
          <p:cNvSpPr>
            <a:spLocks noGrp="1"/>
          </p:cNvSpPr>
          <p:nvPr>
            <p:ph type="title"/>
          </p:nvPr>
        </p:nvSpPr>
        <p:spPr/>
        <p:txBody>
          <a:bodyPr/>
          <a:lstStyle/>
          <a:p>
            <a:r>
              <a:rPr lang="da-DK" dirty="0"/>
              <a:t>MAF i KP</a:t>
            </a:r>
            <a:br>
              <a:rPr lang="da-DK" dirty="0"/>
            </a:br>
            <a:r>
              <a:rPr lang="da-DK" dirty="0"/>
              <a:t>Opfølgningsmøde vedr. reguleringslister</a:t>
            </a:r>
          </a:p>
        </p:txBody>
      </p:sp>
      <p:sp>
        <p:nvSpPr>
          <p:cNvPr id="3" name="Pladsholder til tekst 2">
            <a:extLst>
              <a:ext uri="{FF2B5EF4-FFF2-40B4-BE49-F238E27FC236}">
                <a16:creationId xmlns:a16="http://schemas.microsoft.com/office/drawing/2014/main" id="{DFFA283E-B05C-BF93-E1CC-253B0CAC3E48}"/>
              </a:ext>
            </a:extLst>
          </p:cNvPr>
          <p:cNvSpPr>
            <a:spLocks noGrp="1"/>
          </p:cNvSpPr>
          <p:nvPr>
            <p:ph type="body" sz="quarter" idx="15"/>
          </p:nvPr>
        </p:nvSpPr>
        <p:spPr/>
        <p:txBody>
          <a:bodyPr/>
          <a:lstStyle/>
          <a:p>
            <a:r>
              <a:rPr lang="da-DK" dirty="0"/>
              <a:t>06-06-2024</a:t>
            </a:r>
          </a:p>
          <a:p>
            <a:r>
              <a:rPr lang="da-DK" dirty="0"/>
              <a:t>Aske Walther Sørensen</a:t>
            </a:r>
          </a:p>
          <a:p>
            <a:r>
              <a:rPr lang="da-DK" dirty="0"/>
              <a:t>Otto Plantener Jensen</a:t>
            </a:r>
          </a:p>
        </p:txBody>
      </p:sp>
      <p:sp>
        <p:nvSpPr>
          <p:cNvPr id="4" name="Pladsholder til tekst 3">
            <a:extLst>
              <a:ext uri="{FF2B5EF4-FFF2-40B4-BE49-F238E27FC236}">
                <a16:creationId xmlns:a16="http://schemas.microsoft.com/office/drawing/2014/main" id="{2A30F05A-A26F-07AE-929C-7FBE4AF87ACB}"/>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283084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plante, blomst, udendørs, Plante der ikke er en græsart&#10;&#10;Automatisk genereret beskrivelse">
            <a:extLst>
              <a:ext uri="{FF2B5EF4-FFF2-40B4-BE49-F238E27FC236}">
                <a16:creationId xmlns:a16="http://schemas.microsoft.com/office/drawing/2014/main" id="{ECD4FF22-C2C3-5112-290A-9F7FFA9D992B}"/>
              </a:ext>
            </a:extLst>
          </p:cNvPr>
          <p:cNvPicPr>
            <a:picLocks noGrp="1" noChangeAspect="1"/>
          </p:cNvPicPr>
          <p:nvPr>
            <p:ph type="pic" sz="quarter" idx="12"/>
          </p:nvPr>
        </p:nvPicPr>
        <p:blipFill>
          <a:blip r:embed="rId2"/>
          <a:srcRect t="1945" b="1945"/>
          <a:stretch>
            <a:fillRect/>
          </a:stretch>
        </p:blipFill>
        <p:spPr/>
      </p:pic>
      <p:sp>
        <p:nvSpPr>
          <p:cNvPr id="3" name="Titel 2">
            <a:extLst>
              <a:ext uri="{FF2B5EF4-FFF2-40B4-BE49-F238E27FC236}">
                <a16:creationId xmlns:a16="http://schemas.microsoft.com/office/drawing/2014/main" id="{6E27DEF5-C651-BB3E-C7CE-7D8B7A0063C6}"/>
              </a:ext>
            </a:extLst>
          </p:cNvPr>
          <p:cNvSpPr>
            <a:spLocks noGrp="1"/>
          </p:cNvSpPr>
          <p:nvPr>
            <p:ph type="title"/>
          </p:nvPr>
        </p:nvSpPr>
        <p:spPr/>
        <p:txBody>
          <a:bodyPr/>
          <a:lstStyle/>
          <a:p>
            <a:r>
              <a:rPr lang="da-DK" dirty="0"/>
              <a:t>Dagsorden</a:t>
            </a:r>
          </a:p>
        </p:txBody>
      </p:sp>
      <p:sp>
        <p:nvSpPr>
          <p:cNvPr id="4" name="Pladsholder til tekst 3">
            <a:extLst>
              <a:ext uri="{FF2B5EF4-FFF2-40B4-BE49-F238E27FC236}">
                <a16:creationId xmlns:a16="http://schemas.microsoft.com/office/drawing/2014/main" id="{52F90948-A845-0D29-3C6C-D5A53B4B6B4E}"/>
              </a:ext>
            </a:extLst>
          </p:cNvPr>
          <p:cNvSpPr>
            <a:spLocks noGrp="1"/>
          </p:cNvSpPr>
          <p:nvPr>
            <p:ph type="body" sz="quarter" idx="10"/>
          </p:nvPr>
        </p:nvSpPr>
        <p:spPr/>
        <p:txBody>
          <a:bodyPr/>
          <a:lstStyle/>
          <a:p>
            <a:pPr marL="171450" indent="-171450">
              <a:buFont typeface="Arial" panose="020B0604020202020204" pitchFamily="34" charset="0"/>
              <a:buChar char="•"/>
            </a:pPr>
            <a:r>
              <a:rPr lang="da-DK" sz="1400" dirty="0"/>
              <a:t>Nyfundne fejl</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Eksempler på gældende regelsæt</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b="1" dirty="0"/>
              <a:t>Praktiske forhold</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Spørgsmål</a:t>
            </a:r>
          </a:p>
          <a:p>
            <a:pPr marL="171450" indent="-171450">
              <a:buFont typeface="Arial" panose="020B0604020202020204" pitchFamily="34" charset="0"/>
              <a:buChar char="•"/>
            </a:pPr>
            <a:endParaRPr lang="da-DK" sz="1400" dirty="0"/>
          </a:p>
          <a:p>
            <a:endParaRPr lang="da-DK" sz="1400" dirty="0"/>
          </a:p>
        </p:txBody>
      </p:sp>
      <p:sp>
        <p:nvSpPr>
          <p:cNvPr id="5" name="Pladsholder til tekst 4">
            <a:extLst>
              <a:ext uri="{FF2B5EF4-FFF2-40B4-BE49-F238E27FC236}">
                <a16:creationId xmlns:a16="http://schemas.microsoft.com/office/drawing/2014/main" id="{40611C2D-ED76-1E75-7B4A-5C8EC0FF38AC}"/>
              </a:ext>
            </a:extLst>
          </p:cNvPr>
          <p:cNvSpPr>
            <a:spLocks noGrp="1"/>
          </p:cNvSpPr>
          <p:nvPr>
            <p:ph type="body" sz="quarter" idx="11"/>
          </p:nvPr>
        </p:nvSpPr>
        <p:spPr/>
        <p:txBody>
          <a:bodyPr/>
          <a:lstStyle/>
          <a:p>
            <a:r>
              <a:rPr lang="da-DK" dirty="0"/>
              <a:t>Opfølgningsmøde vedr. reguleringslister</a:t>
            </a:r>
          </a:p>
        </p:txBody>
      </p:sp>
      <p:sp>
        <p:nvSpPr>
          <p:cNvPr id="6" name="Pladsholder til tekst 5">
            <a:extLst>
              <a:ext uri="{FF2B5EF4-FFF2-40B4-BE49-F238E27FC236}">
                <a16:creationId xmlns:a16="http://schemas.microsoft.com/office/drawing/2014/main" id="{AD15CFF9-4769-34AD-87AE-DC6BCC7D012B}"/>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83071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A7E0-9B16-D870-A4C4-6400A8DC34F3}"/>
              </a:ext>
            </a:extLst>
          </p:cNvPr>
          <p:cNvSpPr>
            <a:spLocks noGrp="1"/>
          </p:cNvSpPr>
          <p:nvPr>
            <p:ph type="title"/>
          </p:nvPr>
        </p:nvSpPr>
        <p:spPr/>
        <p:txBody>
          <a:bodyPr/>
          <a:lstStyle/>
          <a:p>
            <a:r>
              <a:rPr lang="da-DK" sz="2400" b="1" dirty="0"/>
              <a:t>Praktiske forhold</a:t>
            </a:r>
          </a:p>
        </p:txBody>
      </p:sp>
      <p:sp>
        <p:nvSpPr>
          <p:cNvPr id="3" name="Pladsholder til tekst 2">
            <a:extLst>
              <a:ext uri="{FF2B5EF4-FFF2-40B4-BE49-F238E27FC236}">
                <a16:creationId xmlns:a16="http://schemas.microsoft.com/office/drawing/2014/main" id="{0F4335B8-EB8C-DBC6-86F4-9A21D7C863B4}"/>
              </a:ext>
            </a:extLst>
          </p:cNvPr>
          <p:cNvSpPr>
            <a:spLocks noGrp="1"/>
          </p:cNvSpPr>
          <p:nvPr>
            <p:ph type="body" sz="quarter" idx="10"/>
          </p:nvPr>
        </p:nvSpPr>
        <p:spPr/>
        <p:txBody>
          <a:bodyPr/>
          <a:lstStyle/>
          <a:p>
            <a:r>
              <a:rPr lang="da-DK" b="1" dirty="0"/>
              <a:t>Manuelt fastsat finansieringskommune</a:t>
            </a:r>
          </a:p>
          <a:p>
            <a:pPr marL="0" indent="0">
              <a:buNone/>
            </a:pPr>
            <a:r>
              <a:rPr lang="da-DK" dirty="0"/>
              <a:t>Hvis en finansieringskommune er fastsat manuelt vil den ikke blive genberegnet og indgå i MAF-reguleringslisten.</a:t>
            </a:r>
          </a:p>
          <a:p>
            <a:pPr marL="0" indent="0">
              <a:buNone/>
            </a:pPr>
            <a:r>
              <a:rPr lang="da-DK" dirty="0"/>
              <a:t>Fx</a:t>
            </a:r>
          </a:p>
          <a:p>
            <a:pPr marL="0" indent="0">
              <a:buNone/>
            </a:pPr>
            <a:r>
              <a:rPr lang="da-DK" dirty="0"/>
              <a:t>Kommune A får ifølge KP finansieringsansvaret ifm. en flytning. Kommune A er uenig. Det skyldes en fejl i KP. Kommune A flytter finansieringsansvaret manuelt til Kommune B.</a:t>
            </a:r>
          </a:p>
          <a:p>
            <a:pPr marL="0" indent="0">
              <a:buNone/>
            </a:pPr>
            <a:r>
              <a:rPr lang="da-DK" dirty="0"/>
              <a:t>Kommune B får en opfølgningsopgave, om at Kommune A har givet dem finansieringsansvaret.</a:t>
            </a:r>
          </a:p>
          <a:p>
            <a:pPr marL="0" indent="0">
              <a:buNone/>
            </a:pPr>
            <a:r>
              <a:rPr lang="da-DK" dirty="0"/>
              <a:t>Fejlen rettes i KP, men finansieringsansvaret er fortsat manuelt placeret i kommune B.</a:t>
            </a:r>
          </a:p>
          <a:p>
            <a:pPr marL="0" indent="0">
              <a:buNone/>
            </a:pPr>
            <a:r>
              <a:rPr lang="da-DK" dirty="0"/>
              <a:t>Borger flytter til kommune C, men finansieringsansvaret er fortsat manuelt placeret i kommune B.</a:t>
            </a:r>
          </a:p>
          <a:p>
            <a:pPr marL="0" indent="0">
              <a:buNone/>
            </a:pPr>
            <a:r>
              <a:rPr lang="da-DK" dirty="0"/>
              <a:t>Det er kun kommunen med finansieringsansvaret (B), som kan fjerne finansieringsansvaret. </a:t>
            </a:r>
          </a:p>
          <a:p>
            <a:pPr marL="0" indent="0">
              <a:buNone/>
            </a:pPr>
            <a:endParaRPr lang="da-DK" dirty="0"/>
          </a:p>
          <a:p>
            <a:pPr marL="0" indent="0">
              <a:buNone/>
            </a:pPr>
            <a:endParaRPr lang="da-DK" dirty="0"/>
          </a:p>
        </p:txBody>
      </p:sp>
      <p:sp>
        <p:nvSpPr>
          <p:cNvPr id="4" name="Pladsholder til tekst 3">
            <a:extLst>
              <a:ext uri="{FF2B5EF4-FFF2-40B4-BE49-F238E27FC236}">
                <a16:creationId xmlns:a16="http://schemas.microsoft.com/office/drawing/2014/main" id="{6FD4EAAE-CA61-AF80-BA6D-FE290A6BCCE1}"/>
              </a:ext>
            </a:extLst>
          </p:cNvPr>
          <p:cNvSpPr>
            <a:spLocks noGrp="1"/>
          </p:cNvSpPr>
          <p:nvPr>
            <p:ph type="body" sz="quarter" idx="11"/>
          </p:nvPr>
        </p:nvSpPr>
        <p:spPr/>
        <p:txBody>
          <a:bodyPr/>
          <a:lstStyle/>
          <a:p>
            <a:r>
              <a:rPr lang="da-DK" dirty="0"/>
              <a:t>Opfølgningsmøde vedr. reguleringslister</a:t>
            </a:r>
          </a:p>
        </p:txBody>
      </p:sp>
    </p:spTree>
    <p:extLst>
      <p:ext uri="{BB962C8B-B14F-4D97-AF65-F5344CB8AC3E}">
        <p14:creationId xmlns:p14="http://schemas.microsoft.com/office/powerpoint/2010/main" val="177159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A7E0-9B16-D870-A4C4-6400A8DC34F3}"/>
              </a:ext>
            </a:extLst>
          </p:cNvPr>
          <p:cNvSpPr>
            <a:spLocks noGrp="1"/>
          </p:cNvSpPr>
          <p:nvPr>
            <p:ph type="title"/>
          </p:nvPr>
        </p:nvSpPr>
        <p:spPr/>
        <p:txBody>
          <a:bodyPr/>
          <a:lstStyle/>
          <a:p>
            <a:r>
              <a:rPr lang="da-DK" sz="2400" b="1" dirty="0"/>
              <a:t>Praktiske forhold</a:t>
            </a:r>
          </a:p>
        </p:txBody>
      </p:sp>
      <p:sp>
        <p:nvSpPr>
          <p:cNvPr id="3" name="Pladsholder til tekst 2">
            <a:extLst>
              <a:ext uri="{FF2B5EF4-FFF2-40B4-BE49-F238E27FC236}">
                <a16:creationId xmlns:a16="http://schemas.microsoft.com/office/drawing/2014/main" id="{0F4335B8-EB8C-DBC6-86F4-9A21D7C863B4}"/>
              </a:ext>
            </a:extLst>
          </p:cNvPr>
          <p:cNvSpPr>
            <a:spLocks noGrp="1"/>
          </p:cNvSpPr>
          <p:nvPr>
            <p:ph type="body" sz="quarter" idx="10"/>
          </p:nvPr>
        </p:nvSpPr>
        <p:spPr/>
        <p:txBody>
          <a:bodyPr/>
          <a:lstStyle/>
          <a:p>
            <a:r>
              <a:rPr lang="da-DK" b="1" dirty="0"/>
              <a:t>Flere rækker for samme borger i samme måned</a:t>
            </a:r>
          </a:p>
          <a:p>
            <a:pPr marL="0" indent="0">
              <a:buNone/>
            </a:pPr>
            <a:r>
              <a:rPr lang="da-DK" dirty="0"/>
              <a:t>Reguleringslisterne er baseret på de opkrævninger, som kommer fra UDK af medfinansiering. Dvs. at for hver række som UDK har opkrævet er der en liste i MAF-reguleringslisten. Dette er for at sikre genkendelighed ift. rapporten ”Finansiering KMF/MAF”</a:t>
            </a:r>
          </a:p>
          <a:p>
            <a:pPr marL="0" indent="0">
              <a:buNone/>
            </a:pPr>
            <a:r>
              <a:rPr lang="da-DK" dirty="0"/>
              <a:t>Det betyder, at der i en given måned kan være mange rækker vedr. samme borger da UDK i en måned kan opkræve</a:t>
            </a:r>
          </a:p>
          <a:p>
            <a:pPr marL="0" indent="0">
              <a:buNone/>
            </a:pPr>
            <a:r>
              <a:rPr lang="da-DK" dirty="0"/>
              <a:t>- Flere forskellige pensionselementer med og uden skat</a:t>
            </a:r>
          </a:p>
          <a:p>
            <a:pPr marL="0" indent="0">
              <a:buNone/>
            </a:pPr>
            <a:r>
              <a:rPr lang="da-DK" dirty="0"/>
              <a:t>- Reguleringer for flere forskellige perioder</a:t>
            </a:r>
          </a:p>
          <a:p>
            <a:pPr marL="0" indent="0">
              <a:buNone/>
            </a:pPr>
            <a:endParaRPr lang="da-DK" dirty="0"/>
          </a:p>
          <a:p>
            <a:pPr marL="0" indent="0">
              <a:buNone/>
            </a:pPr>
            <a:r>
              <a:rPr lang="da-DK" dirty="0"/>
              <a:t>Det betyder desværre, at listerne bliver mere uoverskuelige</a:t>
            </a:r>
          </a:p>
          <a:p>
            <a:pPr marL="0" indent="0">
              <a:buNone/>
            </a:pPr>
            <a:endParaRPr lang="da-DK" dirty="0"/>
          </a:p>
          <a:p>
            <a:pPr marL="0" indent="0">
              <a:buNone/>
            </a:pPr>
            <a:endParaRPr lang="da-DK" dirty="0"/>
          </a:p>
        </p:txBody>
      </p:sp>
      <p:sp>
        <p:nvSpPr>
          <p:cNvPr id="4" name="Pladsholder til tekst 3">
            <a:extLst>
              <a:ext uri="{FF2B5EF4-FFF2-40B4-BE49-F238E27FC236}">
                <a16:creationId xmlns:a16="http://schemas.microsoft.com/office/drawing/2014/main" id="{6FD4EAAE-CA61-AF80-BA6D-FE290A6BCCE1}"/>
              </a:ext>
            </a:extLst>
          </p:cNvPr>
          <p:cNvSpPr>
            <a:spLocks noGrp="1"/>
          </p:cNvSpPr>
          <p:nvPr>
            <p:ph type="body" sz="quarter" idx="11"/>
          </p:nvPr>
        </p:nvSpPr>
        <p:spPr/>
        <p:txBody>
          <a:bodyPr/>
          <a:lstStyle/>
          <a:p>
            <a:r>
              <a:rPr lang="da-DK" dirty="0"/>
              <a:t>Opfølgningsmøde vedr. reguleringslister</a:t>
            </a:r>
          </a:p>
        </p:txBody>
      </p:sp>
    </p:spTree>
    <p:extLst>
      <p:ext uri="{BB962C8B-B14F-4D97-AF65-F5344CB8AC3E}">
        <p14:creationId xmlns:p14="http://schemas.microsoft.com/office/powerpoint/2010/main" val="301177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A7E0-9B16-D870-A4C4-6400A8DC34F3}"/>
              </a:ext>
            </a:extLst>
          </p:cNvPr>
          <p:cNvSpPr>
            <a:spLocks noGrp="1"/>
          </p:cNvSpPr>
          <p:nvPr>
            <p:ph type="title"/>
          </p:nvPr>
        </p:nvSpPr>
        <p:spPr/>
        <p:txBody>
          <a:bodyPr/>
          <a:lstStyle/>
          <a:p>
            <a:r>
              <a:rPr lang="da-DK" sz="2400" b="1" dirty="0"/>
              <a:t>Praktiske forhold</a:t>
            </a:r>
          </a:p>
        </p:txBody>
      </p:sp>
      <p:sp>
        <p:nvSpPr>
          <p:cNvPr id="3" name="Pladsholder til tekst 2">
            <a:extLst>
              <a:ext uri="{FF2B5EF4-FFF2-40B4-BE49-F238E27FC236}">
                <a16:creationId xmlns:a16="http://schemas.microsoft.com/office/drawing/2014/main" id="{0F4335B8-EB8C-DBC6-86F4-9A21D7C863B4}"/>
              </a:ext>
            </a:extLst>
          </p:cNvPr>
          <p:cNvSpPr>
            <a:spLocks noGrp="1"/>
          </p:cNvSpPr>
          <p:nvPr>
            <p:ph type="body" sz="quarter" idx="10"/>
          </p:nvPr>
        </p:nvSpPr>
        <p:spPr/>
        <p:txBody>
          <a:bodyPr/>
          <a:lstStyle/>
          <a:p>
            <a:r>
              <a:rPr lang="da-DK" b="1" dirty="0"/>
              <a:t>Rækker med 0 kr.</a:t>
            </a:r>
          </a:p>
          <a:p>
            <a:pPr marL="0" indent="0">
              <a:buNone/>
            </a:pPr>
            <a:r>
              <a:rPr lang="da-DK" dirty="0"/>
              <a:t>Der kan være to grunde til at </a:t>
            </a:r>
            <a:r>
              <a:rPr lang="da-DK" dirty="0" err="1"/>
              <a:t>Kommunalt_beløb</a:t>
            </a:r>
            <a:r>
              <a:rPr lang="da-DK" dirty="0"/>
              <a:t> og </a:t>
            </a:r>
            <a:r>
              <a:rPr lang="da-DK" dirty="0" err="1"/>
              <a:t>MAF_regulering_beløb</a:t>
            </a:r>
            <a:r>
              <a:rPr lang="da-DK" dirty="0"/>
              <a:t> er 0.</a:t>
            </a:r>
          </a:p>
          <a:p>
            <a:r>
              <a:rPr lang="da-DK" dirty="0"/>
              <a:t>Ydelsen er tilkendt efter 1/7-2014 og det kommunale beløb er derfor kun kendt i Ydelsesrefusion. KMF Ydelsestype = ” NY FØP Ydelsesrefusion (tilkendt efter 1/7 2014)”</a:t>
            </a:r>
          </a:p>
          <a:p>
            <a:endParaRPr lang="da-DK" dirty="0"/>
          </a:p>
          <a:p>
            <a:r>
              <a:rPr lang="da-DK" dirty="0"/>
              <a:t>UDK har opkrævet 0 kr. for en given ydelse. </a:t>
            </a:r>
            <a:br>
              <a:rPr lang="da-DK" dirty="0"/>
            </a:br>
            <a:r>
              <a:rPr lang="da-DK" dirty="0"/>
              <a:t>Dette sker typisk ifm. en regulering, hvor der kun reguleres en skattepligtig ydelse. Der specificeres i den sammenhæng, at den ikke-skattepligtige del af ydelsen ikke reguleres.</a:t>
            </a:r>
          </a:p>
          <a:p>
            <a:pPr marL="0" indent="0">
              <a:buNone/>
            </a:pPr>
            <a:endParaRPr lang="da-DK" dirty="0"/>
          </a:p>
          <a:p>
            <a:pPr marL="0" indent="0">
              <a:buNone/>
            </a:pPr>
            <a:endParaRPr lang="da-DK" dirty="0"/>
          </a:p>
        </p:txBody>
      </p:sp>
      <p:sp>
        <p:nvSpPr>
          <p:cNvPr id="4" name="Pladsholder til tekst 3">
            <a:extLst>
              <a:ext uri="{FF2B5EF4-FFF2-40B4-BE49-F238E27FC236}">
                <a16:creationId xmlns:a16="http://schemas.microsoft.com/office/drawing/2014/main" id="{6FD4EAAE-CA61-AF80-BA6D-FE290A6BCCE1}"/>
              </a:ext>
            </a:extLst>
          </p:cNvPr>
          <p:cNvSpPr>
            <a:spLocks noGrp="1"/>
          </p:cNvSpPr>
          <p:nvPr>
            <p:ph type="body" sz="quarter" idx="11"/>
          </p:nvPr>
        </p:nvSpPr>
        <p:spPr/>
        <p:txBody>
          <a:bodyPr/>
          <a:lstStyle/>
          <a:p>
            <a:r>
              <a:rPr lang="da-DK" dirty="0"/>
              <a:t>Opfølgningsmøde vedr. reguleringslister</a:t>
            </a:r>
          </a:p>
        </p:txBody>
      </p:sp>
    </p:spTree>
    <p:extLst>
      <p:ext uri="{BB962C8B-B14F-4D97-AF65-F5344CB8AC3E}">
        <p14:creationId xmlns:p14="http://schemas.microsoft.com/office/powerpoint/2010/main" val="279987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plante, blomst, udendørs, Plante der ikke er en græsart&#10;&#10;Automatisk genereret beskrivelse">
            <a:extLst>
              <a:ext uri="{FF2B5EF4-FFF2-40B4-BE49-F238E27FC236}">
                <a16:creationId xmlns:a16="http://schemas.microsoft.com/office/drawing/2014/main" id="{ECD4FF22-C2C3-5112-290A-9F7FFA9D992B}"/>
              </a:ext>
            </a:extLst>
          </p:cNvPr>
          <p:cNvPicPr>
            <a:picLocks noGrp="1" noChangeAspect="1"/>
          </p:cNvPicPr>
          <p:nvPr>
            <p:ph type="pic" sz="quarter" idx="12"/>
          </p:nvPr>
        </p:nvPicPr>
        <p:blipFill>
          <a:blip r:embed="rId2"/>
          <a:srcRect t="1945" b="1945"/>
          <a:stretch>
            <a:fillRect/>
          </a:stretch>
        </p:blipFill>
        <p:spPr/>
      </p:pic>
      <p:sp>
        <p:nvSpPr>
          <p:cNvPr id="4" name="Pladsholder til tekst 3">
            <a:extLst>
              <a:ext uri="{FF2B5EF4-FFF2-40B4-BE49-F238E27FC236}">
                <a16:creationId xmlns:a16="http://schemas.microsoft.com/office/drawing/2014/main" id="{52F90948-A845-0D29-3C6C-D5A53B4B6B4E}"/>
              </a:ext>
            </a:extLst>
          </p:cNvPr>
          <p:cNvSpPr>
            <a:spLocks noGrp="1"/>
          </p:cNvSpPr>
          <p:nvPr>
            <p:ph type="body" sz="quarter" idx="10"/>
          </p:nvPr>
        </p:nvSpPr>
        <p:spPr/>
        <p:txBody>
          <a:bodyPr/>
          <a:lstStyle/>
          <a:p>
            <a:pPr marL="171450" indent="-171450">
              <a:buFont typeface="Arial" panose="020B0604020202020204" pitchFamily="34" charset="0"/>
              <a:buChar char="•"/>
            </a:pPr>
            <a:r>
              <a:rPr lang="da-DK" sz="1800" b="1" dirty="0"/>
              <a:t>Spørgsmål?</a:t>
            </a:r>
          </a:p>
          <a:p>
            <a:endParaRPr lang="da-DK" sz="1400" dirty="0"/>
          </a:p>
        </p:txBody>
      </p:sp>
      <p:sp>
        <p:nvSpPr>
          <p:cNvPr id="5" name="Pladsholder til tekst 4">
            <a:extLst>
              <a:ext uri="{FF2B5EF4-FFF2-40B4-BE49-F238E27FC236}">
                <a16:creationId xmlns:a16="http://schemas.microsoft.com/office/drawing/2014/main" id="{40611C2D-ED76-1E75-7B4A-5C8EC0FF38AC}"/>
              </a:ext>
            </a:extLst>
          </p:cNvPr>
          <p:cNvSpPr>
            <a:spLocks noGrp="1"/>
          </p:cNvSpPr>
          <p:nvPr>
            <p:ph type="body" sz="quarter" idx="11"/>
          </p:nvPr>
        </p:nvSpPr>
        <p:spPr/>
        <p:txBody>
          <a:bodyPr/>
          <a:lstStyle/>
          <a:p>
            <a:r>
              <a:rPr lang="da-DK" dirty="0"/>
              <a:t>Opfølgningsmøde vedr. reguleringslister</a:t>
            </a:r>
          </a:p>
        </p:txBody>
      </p:sp>
      <p:sp>
        <p:nvSpPr>
          <p:cNvPr id="6" name="Pladsholder til tekst 5">
            <a:extLst>
              <a:ext uri="{FF2B5EF4-FFF2-40B4-BE49-F238E27FC236}">
                <a16:creationId xmlns:a16="http://schemas.microsoft.com/office/drawing/2014/main" id="{AD15CFF9-4769-34AD-87AE-DC6BCC7D012B}"/>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168455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udendørs, græs, sky, fodtøj&#10;&#10;Automatisk genereret beskrivelse">
            <a:extLst>
              <a:ext uri="{FF2B5EF4-FFF2-40B4-BE49-F238E27FC236}">
                <a16:creationId xmlns:a16="http://schemas.microsoft.com/office/drawing/2014/main" id="{A6457467-667C-6C96-FE02-70E7F5E1FA50}"/>
              </a:ext>
            </a:extLst>
          </p:cNvPr>
          <p:cNvPicPr>
            <a:picLocks noGrp="1" noChangeAspect="1"/>
          </p:cNvPicPr>
          <p:nvPr>
            <p:ph type="pic" sz="quarter" idx="12"/>
          </p:nvPr>
        </p:nvPicPr>
        <p:blipFill>
          <a:blip r:embed="rId2"/>
          <a:srcRect t="7813" b="7813"/>
          <a:stretch>
            <a:fillRect/>
          </a:stretch>
        </p:blipFill>
        <p:spPr>
          <a:xfrm>
            <a:off x="4579907" y="0"/>
            <a:ext cx="4572000" cy="5143500"/>
          </a:xfrm>
        </p:spPr>
      </p:pic>
      <p:sp>
        <p:nvSpPr>
          <p:cNvPr id="3" name="Titel 2">
            <a:extLst>
              <a:ext uri="{FF2B5EF4-FFF2-40B4-BE49-F238E27FC236}">
                <a16:creationId xmlns:a16="http://schemas.microsoft.com/office/drawing/2014/main" id="{12F00E6F-E144-A525-28AB-1802A09755F8}"/>
              </a:ext>
            </a:extLst>
          </p:cNvPr>
          <p:cNvSpPr>
            <a:spLocks noGrp="1"/>
          </p:cNvSpPr>
          <p:nvPr>
            <p:ph type="title"/>
          </p:nvPr>
        </p:nvSpPr>
        <p:spPr>
          <a:xfrm>
            <a:off x="513178" y="555625"/>
            <a:ext cx="3527427" cy="647973"/>
          </a:xfrm>
        </p:spPr>
        <p:txBody>
          <a:bodyPr/>
          <a:lstStyle/>
          <a:p>
            <a:r>
              <a:rPr lang="da-DK" dirty="0"/>
              <a:t>Om spørgsmål</a:t>
            </a:r>
          </a:p>
        </p:txBody>
      </p:sp>
      <p:sp>
        <p:nvSpPr>
          <p:cNvPr id="4" name="Pladsholder til tekst 3">
            <a:extLst>
              <a:ext uri="{FF2B5EF4-FFF2-40B4-BE49-F238E27FC236}">
                <a16:creationId xmlns:a16="http://schemas.microsoft.com/office/drawing/2014/main" id="{3BE37EB9-F05C-C7FB-5AAE-29536101CE1B}"/>
              </a:ext>
            </a:extLst>
          </p:cNvPr>
          <p:cNvSpPr>
            <a:spLocks noGrp="1"/>
          </p:cNvSpPr>
          <p:nvPr>
            <p:ph type="body" sz="quarter" idx="10"/>
          </p:nvPr>
        </p:nvSpPr>
        <p:spPr>
          <a:xfrm>
            <a:off x="513179" y="1419225"/>
            <a:ext cx="3527426" cy="3168650"/>
          </a:xfrm>
        </p:spPr>
        <p:txBody>
          <a:bodyPr/>
          <a:lstStyle/>
          <a:p>
            <a:r>
              <a:rPr lang="da-DK" b="1" dirty="0"/>
              <a:t>Ved spørgsmål til konkrete sager:</a:t>
            </a:r>
          </a:p>
          <a:p>
            <a:r>
              <a:rPr lang="da-DK" dirty="0"/>
              <a:t>Opret sag i Min Support. </a:t>
            </a:r>
          </a:p>
          <a:p>
            <a:r>
              <a:rPr lang="da-DK" dirty="0"/>
              <a:t>Start gerne titelfeltet med ”MAF -”</a:t>
            </a:r>
          </a:p>
          <a:p>
            <a:endParaRPr lang="da-DK" dirty="0"/>
          </a:p>
          <a:p>
            <a:r>
              <a:rPr lang="da-DK" b="1" dirty="0"/>
              <a:t>Ved principielle spørgsmål:</a:t>
            </a:r>
          </a:p>
          <a:p>
            <a:r>
              <a:rPr lang="da-DK" dirty="0"/>
              <a:t>Skriv til </a:t>
            </a:r>
            <a:r>
              <a:rPr lang="da-DK" dirty="0">
                <a:hlinkClick r:id="rId3"/>
              </a:rPr>
              <a:t>KP@kombit.dk</a:t>
            </a:r>
            <a:endParaRPr lang="da-DK" dirty="0"/>
          </a:p>
          <a:p>
            <a:r>
              <a:rPr lang="da-DK" dirty="0"/>
              <a:t>Start gerne emnefeltet med ”MAF – ”</a:t>
            </a:r>
          </a:p>
          <a:p>
            <a:r>
              <a:rPr lang="da-DK" dirty="0"/>
              <a:t>Henvis til sager fra Min support.</a:t>
            </a:r>
          </a:p>
          <a:p>
            <a:endParaRPr lang="da-DK" dirty="0"/>
          </a:p>
          <a:p>
            <a:endParaRPr lang="da-DK" dirty="0"/>
          </a:p>
          <a:p>
            <a:r>
              <a:rPr lang="da-DK" b="1" dirty="0">
                <a:solidFill>
                  <a:srgbClr val="FF0000"/>
                </a:solidFill>
              </a:rPr>
              <a:t>Husk vejledning til KLIK-opgaven og webinarerne om lovgivningen (</a:t>
            </a:r>
            <a:r>
              <a:rPr lang="da-DK" dirty="0">
                <a:solidFill>
                  <a:srgbClr val="FF0000"/>
                </a:solidFill>
                <a:hlinkClick r:id="rId4">
                  <a:extLst>
                    <a:ext uri="{A12FA001-AC4F-418D-AE19-62706E023703}">
                      <ahyp:hlinkClr xmlns:ahyp="http://schemas.microsoft.com/office/drawing/2018/hyperlinkcolor" val="tx"/>
                    </a:ext>
                  </a:extLst>
                </a:hlinkClick>
              </a:rPr>
              <a:t>Slides</a:t>
            </a:r>
            <a:r>
              <a:rPr lang="da-DK" dirty="0">
                <a:solidFill>
                  <a:srgbClr val="FF0000"/>
                </a:solidFill>
              </a:rPr>
              <a:t> og </a:t>
            </a:r>
            <a:r>
              <a:rPr lang="da-DK" dirty="0">
                <a:solidFill>
                  <a:srgbClr val="FF0000"/>
                </a:solidFill>
                <a:hlinkClick r:id="rId5">
                  <a:extLst>
                    <a:ext uri="{A12FA001-AC4F-418D-AE19-62706E023703}">
                      <ahyp:hlinkClr xmlns:ahyp="http://schemas.microsoft.com/office/drawing/2018/hyperlinkcolor" val="tx"/>
                    </a:ext>
                  </a:extLst>
                </a:hlinkClick>
              </a:rPr>
              <a:t>Video</a:t>
            </a:r>
            <a:r>
              <a:rPr lang="da-DK" b="1" dirty="0">
                <a:solidFill>
                  <a:srgbClr val="FF0000"/>
                </a:solidFill>
              </a:rPr>
              <a:t>).</a:t>
            </a:r>
          </a:p>
        </p:txBody>
      </p:sp>
      <p:sp>
        <p:nvSpPr>
          <p:cNvPr id="5" name="Pladsholder til tekst 4">
            <a:extLst>
              <a:ext uri="{FF2B5EF4-FFF2-40B4-BE49-F238E27FC236}">
                <a16:creationId xmlns:a16="http://schemas.microsoft.com/office/drawing/2014/main" id="{15F57752-D70B-7714-90B9-D322506EEBB5}"/>
              </a:ext>
            </a:extLst>
          </p:cNvPr>
          <p:cNvSpPr>
            <a:spLocks noGrp="1"/>
          </p:cNvSpPr>
          <p:nvPr>
            <p:ph type="body" sz="quarter" idx="11"/>
          </p:nvPr>
        </p:nvSpPr>
        <p:spPr>
          <a:xfrm>
            <a:off x="513193" y="339726"/>
            <a:ext cx="3528179" cy="144462"/>
          </a:xfrm>
        </p:spPr>
        <p:txBody>
          <a:bodyPr/>
          <a:lstStyle/>
          <a:p>
            <a:r>
              <a:rPr lang="da-DK" dirty="0"/>
              <a:t>Korrektionslister til </a:t>
            </a:r>
            <a:r>
              <a:rPr lang="da-DK" dirty="0" err="1"/>
              <a:t>maf</a:t>
            </a:r>
            <a:endParaRPr lang="da-DK" dirty="0"/>
          </a:p>
          <a:p>
            <a:endParaRPr lang="da-DK" dirty="0"/>
          </a:p>
        </p:txBody>
      </p:sp>
      <p:sp>
        <p:nvSpPr>
          <p:cNvPr id="6" name="Pladsholder til tekst 5">
            <a:extLst>
              <a:ext uri="{FF2B5EF4-FFF2-40B4-BE49-F238E27FC236}">
                <a16:creationId xmlns:a16="http://schemas.microsoft.com/office/drawing/2014/main" id="{59A7CEE6-D454-5316-822F-1AEF8DDC5E40}"/>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425290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plante, blomst, udendørs, Plante der ikke er en græsart&#10;&#10;Automatisk genereret beskrivelse">
            <a:extLst>
              <a:ext uri="{FF2B5EF4-FFF2-40B4-BE49-F238E27FC236}">
                <a16:creationId xmlns:a16="http://schemas.microsoft.com/office/drawing/2014/main" id="{ECD4FF22-C2C3-5112-290A-9F7FFA9D992B}"/>
              </a:ext>
            </a:extLst>
          </p:cNvPr>
          <p:cNvPicPr>
            <a:picLocks noGrp="1" noChangeAspect="1"/>
          </p:cNvPicPr>
          <p:nvPr>
            <p:ph type="pic" sz="quarter" idx="12"/>
          </p:nvPr>
        </p:nvPicPr>
        <p:blipFill>
          <a:blip r:embed="rId2"/>
          <a:srcRect t="1945" b="1945"/>
          <a:stretch>
            <a:fillRect/>
          </a:stretch>
        </p:blipFill>
        <p:spPr/>
      </p:pic>
      <p:sp>
        <p:nvSpPr>
          <p:cNvPr id="3" name="Titel 2">
            <a:extLst>
              <a:ext uri="{FF2B5EF4-FFF2-40B4-BE49-F238E27FC236}">
                <a16:creationId xmlns:a16="http://schemas.microsoft.com/office/drawing/2014/main" id="{6E27DEF5-C651-BB3E-C7CE-7D8B7A0063C6}"/>
              </a:ext>
            </a:extLst>
          </p:cNvPr>
          <p:cNvSpPr>
            <a:spLocks noGrp="1"/>
          </p:cNvSpPr>
          <p:nvPr>
            <p:ph type="title"/>
          </p:nvPr>
        </p:nvSpPr>
        <p:spPr/>
        <p:txBody>
          <a:bodyPr/>
          <a:lstStyle/>
          <a:p>
            <a:r>
              <a:rPr lang="da-DK" dirty="0"/>
              <a:t>Dagsorden</a:t>
            </a:r>
          </a:p>
        </p:txBody>
      </p:sp>
      <p:sp>
        <p:nvSpPr>
          <p:cNvPr id="4" name="Pladsholder til tekst 3">
            <a:extLst>
              <a:ext uri="{FF2B5EF4-FFF2-40B4-BE49-F238E27FC236}">
                <a16:creationId xmlns:a16="http://schemas.microsoft.com/office/drawing/2014/main" id="{52F90948-A845-0D29-3C6C-D5A53B4B6B4E}"/>
              </a:ext>
            </a:extLst>
          </p:cNvPr>
          <p:cNvSpPr>
            <a:spLocks noGrp="1"/>
          </p:cNvSpPr>
          <p:nvPr>
            <p:ph type="body" sz="quarter" idx="10"/>
          </p:nvPr>
        </p:nvSpPr>
        <p:spPr/>
        <p:txBody>
          <a:bodyPr/>
          <a:lstStyle/>
          <a:p>
            <a:pPr marL="171450" indent="-171450">
              <a:buFont typeface="Arial" panose="020B0604020202020204" pitchFamily="34" charset="0"/>
              <a:buChar char="•"/>
            </a:pPr>
            <a:r>
              <a:rPr lang="da-DK" sz="1400" dirty="0"/>
              <a:t>Nyfundne fejl</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Eksempler på gældende regelsæt</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Praktiske forhold</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Spørgsmål</a:t>
            </a:r>
          </a:p>
          <a:p>
            <a:endParaRPr lang="da-DK" sz="1400" dirty="0"/>
          </a:p>
        </p:txBody>
      </p:sp>
      <p:sp>
        <p:nvSpPr>
          <p:cNvPr id="5" name="Pladsholder til tekst 4">
            <a:extLst>
              <a:ext uri="{FF2B5EF4-FFF2-40B4-BE49-F238E27FC236}">
                <a16:creationId xmlns:a16="http://schemas.microsoft.com/office/drawing/2014/main" id="{40611C2D-ED76-1E75-7B4A-5C8EC0FF38AC}"/>
              </a:ext>
            </a:extLst>
          </p:cNvPr>
          <p:cNvSpPr>
            <a:spLocks noGrp="1"/>
          </p:cNvSpPr>
          <p:nvPr>
            <p:ph type="body" sz="quarter" idx="11"/>
          </p:nvPr>
        </p:nvSpPr>
        <p:spPr/>
        <p:txBody>
          <a:bodyPr/>
          <a:lstStyle/>
          <a:p>
            <a:r>
              <a:rPr lang="da-DK" dirty="0"/>
              <a:t>Opfølgningsmøde vedr. reguleringslister</a:t>
            </a:r>
          </a:p>
        </p:txBody>
      </p:sp>
      <p:sp>
        <p:nvSpPr>
          <p:cNvPr id="6" name="Pladsholder til tekst 5">
            <a:extLst>
              <a:ext uri="{FF2B5EF4-FFF2-40B4-BE49-F238E27FC236}">
                <a16:creationId xmlns:a16="http://schemas.microsoft.com/office/drawing/2014/main" id="{AD15CFF9-4769-34AD-87AE-DC6BCC7D012B}"/>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419557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plante, blomst, udendørs, Plante der ikke er en græsart&#10;&#10;Automatisk genereret beskrivelse">
            <a:extLst>
              <a:ext uri="{FF2B5EF4-FFF2-40B4-BE49-F238E27FC236}">
                <a16:creationId xmlns:a16="http://schemas.microsoft.com/office/drawing/2014/main" id="{ECD4FF22-C2C3-5112-290A-9F7FFA9D992B}"/>
              </a:ext>
            </a:extLst>
          </p:cNvPr>
          <p:cNvPicPr>
            <a:picLocks noGrp="1" noChangeAspect="1"/>
          </p:cNvPicPr>
          <p:nvPr>
            <p:ph type="pic" sz="quarter" idx="12"/>
          </p:nvPr>
        </p:nvPicPr>
        <p:blipFill>
          <a:blip r:embed="rId2"/>
          <a:srcRect t="1945" b="1945"/>
          <a:stretch>
            <a:fillRect/>
          </a:stretch>
        </p:blipFill>
        <p:spPr/>
      </p:pic>
      <p:sp>
        <p:nvSpPr>
          <p:cNvPr id="3" name="Titel 2">
            <a:extLst>
              <a:ext uri="{FF2B5EF4-FFF2-40B4-BE49-F238E27FC236}">
                <a16:creationId xmlns:a16="http://schemas.microsoft.com/office/drawing/2014/main" id="{6E27DEF5-C651-BB3E-C7CE-7D8B7A0063C6}"/>
              </a:ext>
            </a:extLst>
          </p:cNvPr>
          <p:cNvSpPr>
            <a:spLocks noGrp="1"/>
          </p:cNvSpPr>
          <p:nvPr>
            <p:ph type="title"/>
          </p:nvPr>
        </p:nvSpPr>
        <p:spPr/>
        <p:txBody>
          <a:bodyPr/>
          <a:lstStyle/>
          <a:p>
            <a:r>
              <a:rPr lang="da-DK" dirty="0"/>
              <a:t>Dagsorden</a:t>
            </a:r>
          </a:p>
        </p:txBody>
      </p:sp>
      <p:sp>
        <p:nvSpPr>
          <p:cNvPr id="4" name="Pladsholder til tekst 3">
            <a:extLst>
              <a:ext uri="{FF2B5EF4-FFF2-40B4-BE49-F238E27FC236}">
                <a16:creationId xmlns:a16="http://schemas.microsoft.com/office/drawing/2014/main" id="{52F90948-A845-0D29-3C6C-D5A53B4B6B4E}"/>
              </a:ext>
            </a:extLst>
          </p:cNvPr>
          <p:cNvSpPr>
            <a:spLocks noGrp="1"/>
          </p:cNvSpPr>
          <p:nvPr>
            <p:ph type="body" sz="quarter" idx="10"/>
          </p:nvPr>
        </p:nvSpPr>
        <p:spPr/>
        <p:txBody>
          <a:bodyPr/>
          <a:lstStyle/>
          <a:p>
            <a:pPr marL="171450" indent="-171450">
              <a:buFont typeface="Arial" panose="020B0604020202020204" pitchFamily="34" charset="0"/>
              <a:buChar char="•"/>
            </a:pPr>
            <a:r>
              <a:rPr lang="da-DK" sz="1400" b="1" dirty="0"/>
              <a:t>Nyfundne fejl</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Eksempler på gældende regelsæt</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Praktiske forhold</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Spørgsmål</a:t>
            </a:r>
          </a:p>
          <a:p>
            <a:pPr marL="171450" indent="-171450">
              <a:buFont typeface="Arial" panose="020B0604020202020204" pitchFamily="34" charset="0"/>
              <a:buChar char="•"/>
            </a:pPr>
            <a:endParaRPr lang="da-DK" sz="1400" dirty="0"/>
          </a:p>
          <a:p>
            <a:endParaRPr lang="da-DK" sz="1400" dirty="0"/>
          </a:p>
        </p:txBody>
      </p:sp>
      <p:sp>
        <p:nvSpPr>
          <p:cNvPr id="5" name="Pladsholder til tekst 4">
            <a:extLst>
              <a:ext uri="{FF2B5EF4-FFF2-40B4-BE49-F238E27FC236}">
                <a16:creationId xmlns:a16="http://schemas.microsoft.com/office/drawing/2014/main" id="{40611C2D-ED76-1E75-7B4A-5C8EC0FF38AC}"/>
              </a:ext>
            </a:extLst>
          </p:cNvPr>
          <p:cNvSpPr>
            <a:spLocks noGrp="1"/>
          </p:cNvSpPr>
          <p:nvPr>
            <p:ph type="body" sz="quarter" idx="11"/>
          </p:nvPr>
        </p:nvSpPr>
        <p:spPr/>
        <p:txBody>
          <a:bodyPr/>
          <a:lstStyle/>
          <a:p>
            <a:r>
              <a:rPr lang="da-DK" dirty="0"/>
              <a:t>Opfølgningsmøde vedr. reguleringslister</a:t>
            </a:r>
          </a:p>
        </p:txBody>
      </p:sp>
      <p:sp>
        <p:nvSpPr>
          <p:cNvPr id="6" name="Pladsholder til tekst 5">
            <a:extLst>
              <a:ext uri="{FF2B5EF4-FFF2-40B4-BE49-F238E27FC236}">
                <a16:creationId xmlns:a16="http://schemas.microsoft.com/office/drawing/2014/main" id="{AD15CFF9-4769-34AD-87AE-DC6BCC7D012B}"/>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258408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A7E0-9B16-D870-A4C4-6400A8DC34F3}"/>
              </a:ext>
            </a:extLst>
          </p:cNvPr>
          <p:cNvSpPr>
            <a:spLocks noGrp="1"/>
          </p:cNvSpPr>
          <p:nvPr>
            <p:ph type="title"/>
          </p:nvPr>
        </p:nvSpPr>
        <p:spPr/>
        <p:txBody>
          <a:bodyPr/>
          <a:lstStyle/>
          <a:p>
            <a:r>
              <a:rPr lang="da-DK" dirty="0"/>
              <a:t>Nyfundne fejl</a:t>
            </a:r>
            <a:br>
              <a:rPr lang="da-DK" dirty="0"/>
            </a:br>
            <a:endParaRPr lang="da-DK" dirty="0"/>
          </a:p>
        </p:txBody>
      </p:sp>
      <p:sp>
        <p:nvSpPr>
          <p:cNvPr id="3" name="Pladsholder til tekst 2">
            <a:extLst>
              <a:ext uri="{FF2B5EF4-FFF2-40B4-BE49-F238E27FC236}">
                <a16:creationId xmlns:a16="http://schemas.microsoft.com/office/drawing/2014/main" id="{0F4335B8-EB8C-DBC6-86F4-9A21D7C863B4}"/>
              </a:ext>
            </a:extLst>
          </p:cNvPr>
          <p:cNvSpPr>
            <a:spLocks noGrp="1"/>
          </p:cNvSpPr>
          <p:nvPr>
            <p:ph type="body" sz="quarter" idx="10"/>
          </p:nvPr>
        </p:nvSpPr>
        <p:spPr/>
        <p:txBody>
          <a:bodyPr/>
          <a:lstStyle/>
          <a:p>
            <a:r>
              <a:rPr lang="da-DK" b="1" dirty="0"/>
              <a:t>6 års regel udsat for ofte</a:t>
            </a:r>
          </a:p>
          <a:p>
            <a:pPr marL="0" indent="0">
              <a:buNone/>
            </a:pPr>
            <a:r>
              <a:rPr lang="da-DK" dirty="0"/>
              <a:t>Hvis der efter de gamle regler var konflikt mellem 6 års regel og institutionsregel i situationer, hvor der kun var 2 kommuner involveret blev 6 årsreglen udsat. KP har fejlagtigt udsat 6 års reglen i flere situationer. 150 sager på listerne kan være påvirket.</a:t>
            </a:r>
          </a:p>
          <a:p>
            <a:pPr marL="0" indent="0">
              <a:buNone/>
            </a:pPr>
            <a:endParaRPr lang="da-DK" dirty="0"/>
          </a:p>
          <a:p>
            <a:r>
              <a:rPr lang="da-DK" b="1" dirty="0"/>
              <a:t>Oplysninger ikke opdateret efter stop af pensionsforløb</a:t>
            </a:r>
          </a:p>
          <a:p>
            <a:pPr marL="0" indent="0">
              <a:buNone/>
            </a:pPr>
            <a:r>
              <a:rPr lang="da-DK" dirty="0"/>
              <a:t>Når et pensionsforløb bliver stoppet, dvs. at pensionsstatus fra UDK bliver sat til ”Stoppet” giver det risiko for fejlberegning. Det kan blandt andet betyde, at finansieringsansvaret som bopælskommune er blevet placeret på kommune, som ikke længere er bopælskommune. 400 sager på listerne kan være påvirket.</a:t>
            </a:r>
          </a:p>
          <a:p>
            <a:pPr marL="0" indent="0">
              <a:buNone/>
            </a:pPr>
            <a:endParaRPr lang="da-DK" dirty="0"/>
          </a:p>
          <a:p>
            <a:pPr marL="0" indent="0">
              <a:buNone/>
            </a:pPr>
            <a:endParaRPr lang="da-DK" dirty="0"/>
          </a:p>
        </p:txBody>
      </p:sp>
      <p:sp>
        <p:nvSpPr>
          <p:cNvPr id="4" name="Pladsholder til tekst 3">
            <a:extLst>
              <a:ext uri="{FF2B5EF4-FFF2-40B4-BE49-F238E27FC236}">
                <a16:creationId xmlns:a16="http://schemas.microsoft.com/office/drawing/2014/main" id="{6FD4EAAE-CA61-AF80-BA6D-FE290A6BCCE1}"/>
              </a:ext>
            </a:extLst>
          </p:cNvPr>
          <p:cNvSpPr>
            <a:spLocks noGrp="1"/>
          </p:cNvSpPr>
          <p:nvPr>
            <p:ph type="body" sz="quarter" idx="11"/>
          </p:nvPr>
        </p:nvSpPr>
        <p:spPr/>
        <p:txBody>
          <a:bodyPr/>
          <a:lstStyle/>
          <a:p>
            <a:r>
              <a:rPr lang="da-DK" dirty="0"/>
              <a:t>Opfølgningsmøde vedr. reguleringslister</a:t>
            </a:r>
          </a:p>
        </p:txBody>
      </p:sp>
    </p:spTree>
    <p:extLst>
      <p:ext uri="{BB962C8B-B14F-4D97-AF65-F5344CB8AC3E}">
        <p14:creationId xmlns:p14="http://schemas.microsoft.com/office/powerpoint/2010/main" val="87928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A7E0-9B16-D870-A4C4-6400A8DC34F3}"/>
              </a:ext>
            </a:extLst>
          </p:cNvPr>
          <p:cNvSpPr>
            <a:spLocks noGrp="1"/>
          </p:cNvSpPr>
          <p:nvPr>
            <p:ph type="title"/>
          </p:nvPr>
        </p:nvSpPr>
        <p:spPr/>
        <p:txBody>
          <a:bodyPr/>
          <a:lstStyle/>
          <a:p>
            <a:r>
              <a:rPr lang="da-DK" dirty="0"/>
              <a:t>Nyfundne fejl – ny leverance</a:t>
            </a:r>
            <a:br>
              <a:rPr lang="da-DK" dirty="0"/>
            </a:br>
            <a:endParaRPr lang="da-DK" dirty="0"/>
          </a:p>
        </p:txBody>
      </p:sp>
      <p:sp>
        <p:nvSpPr>
          <p:cNvPr id="3" name="Pladsholder til tekst 2">
            <a:extLst>
              <a:ext uri="{FF2B5EF4-FFF2-40B4-BE49-F238E27FC236}">
                <a16:creationId xmlns:a16="http://schemas.microsoft.com/office/drawing/2014/main" id="{0F4335B8-EB8C-DBC6-86F4-9A21D7C863B4}"/>
              </a:ext>
            </a:extLst>
          </p:cNvPr>
          <p:cNvSpPr>
            <a:spLocks noGrp="1"/>
          </p:cNvSpPr>
          <p:nvPr>
            <p:ph type="body" sz="quarter" idx="10"/>
          </p:nvPr>
        </p:nvSpPr>
        <p:spPr/>
        <p:txBody>
          <a:bodyPr/>
          <a:lstStyle/>
          <a:p>
            <a:r>
              <a:rPr lang="da-DK" dirty="0"/>
              <a:t>Der udsendes en ny udgave af MAF-rettelseslister, hvor sager, som er berørt af en af de to fejl er markeret.</a:t>
            </a:r>
            <a:br>
              <a:rPr lang="da-DK" dirty="0"/>
            </a:br>
            <a:r>
              <a:rPr lang="da-DK" dirty="0"/>
              <a:t>Ny udgave sendes </a:t>
            </a:r>
            <a:r>
              <a:rPr lang="da-DK" dirty="0" err="1"/>
              <a:t>dd</a:t>
            </a:r>
            <a:r>
              <a:rPr lang="da-DK" dirty="0"/>
              <a:t>. 6. juni 2024 på nye service request sager i </a:t>
            </a:r>
            <a:r>
              <a:rPr lang="da-DK" dirty="0" err="1"/>
              <a:t>MinSupport</a:t>
            </a:r>
            <a:r>
              <a:rPr lang="da-DK" dirty="0"/>
              <a:t>.</a:t>
            </a:r>
          </a:p>
          <a:p>
            <a:endParaRPr lang="da-DK" dirty="0"/>
          </a:p>
          <a:p>
            <a:endParaRPr lang="da-DK" dirty="0"/>
          </a:p>
          <a:p>
            <a:r>
              <a:rPr lang="da-DK" dirty="0"/>
              <a:t>De vil have to kolonner forrest, hvoraf det fremgår om sagen er berørt hhv. KORREKTION_VEDR_UDSAT6ÅR og KORREKTION_VEDR_STOPPET </a:t>
            </a:r>
          </a:p>
          <a:p>
            <a:r>
              <a:rPr lang="da-DK" dirty="0"/>
              <a:t>Der er IKKE foretaget en ny beregning. Det er ikke sikkert, at det fejlen betyder en ændring i finansieringskommune. Dvs. øvrige data er de samme som den hidtidige liste. I kan alene bruge listen til at sikre, at I ikke sender regninger på forkert grundlag. </a:t>
            </a:r>
          </a:p>
          <a:p>
            <a:r>
              <a:rPr lang="da-DK" dirty="0"/>
              <a:t>Fejlene rettes hurtigst muligt og de relevante sager vil derefter blive genberegnet, men der vil ikke blive dannet nye reguleringslister i den forbindelse.</a:t>
            </a:r>
          </a:p>
          <a:p>
            <a:endParaRPr lang="da-DK" dirty="0"/>
          </a:p>
          <a:p>
            <a:endParaRPr lang="da-DK" dirty="0"/>
          </a:p>
          <a:p>
            <a:endParaRPr lang="da-DK" dirty="0"/>
          </a:p>
          <a:p>
            <a:endParaRPr lang="da-DK" dirty="0"/>
          </a:p>
          <a:p>
            <a:endParaRPr lang="da-DK" dirty="0"/>
          </a:p>
          <a:p>
            <a:endParaRPr lang="da-DK" dirty="0"/>
          </a:p>
          <a:p>
            <a:endParaRPr lang="da-DK" dirty="0"/>
          </a:p>
          <a:p>
            <a:pPr marL="0" indent="0">
              <a:buNone/>
            </a:pPr>
            <a:endParaRPr lang="da-DK" dirty="0"/>
          </a:p>
        </p:txBody>
      </p:sp>
      <p:sp>
        <p:nvSpPr>
          <p:cNvPr id="4" name="Pladsholder til tekst 3">
            <a:extLst>
              <a:ext uri="{FF2B5EF4-FFF2-40B4-BE49-F238E27FC236}">
                <a16:creationId xmlns:a16="http://schemas.microsoft.com/office/drawing/2014/main" id="{6FD4EAAE-CA61-AF80-BA6D-FE290A6BCCE1}"/>
              </a:ext>
            </a:extLst>
          </p:cNvPr>
          <p:cNvSpPr>
            <a:spLocks noGrp="1"/>
          </p:cNvSpPr>
          <p:nvPr>
            <p:ph type="body" sz="quarter" idx="11"/>
          </p:nvPr>
        </p:nvSpPr>
        <p:spPr/>
        <p:txBody>
          <a:bodyPr/>
          <a:lstStyle/>
          <a:p>
            <a:r>
              <a:rPr lang="da-DK" dirty="0"/>
              <a:t>Opfølgningsmøde vedr. reguleringslister</a:t>
            </a:r>
          </a:p>
        </p:txBody>
      </p:sp>
      <p:graphicFrame>
        <p:nvGraphicFramePr>
          <p:cNvPr id="5" name="Tabel 4">
            <a:extLst>
              <a:ext uri="{FF2B5EF4-FFF2-40B4-BE49-F238E27FC236}">
                <a16:creationId xmlns:a16="http://schemas.microsoft.com/office/drawing/2014/main" id="{12F9DFAE-F52E-9F86-5B9C-5D634573C35B}"/>
              </a:ext>
            </a:extLst>
          </p:cNvPr>
          <p:cNvGraphicFramePr>
            <a:graphicFrameLocks noGrp="1"/>
          </p:cNvGraphicFramePr>
          <p:nvPr>
            <p:extLst>
              <p:ext uri="{D42A27DB-BD31-4B8C-83A1-F6EECF244321}">
                <p14:modId xmlns:p14="http://schemas.microsoft.com/office/powerpoint/2010/main" val="1058694616"/>
              </p:ext>
            </p:extLst>
          </p:nvPr>
        </p:nvGraphicFramePr>
        <p:xfrm>
          <a:off x="723359" y="2119786"/>
          <a:ext cx="7211869" cy="596265"/>
        </p:xfrm>
        <a:graphic>
          <a:graphicData uri="http://schemas.openxmlformats.org/drawingml/2006/table">
            <a:tbl>
              <a:tblPr>
                <a:tableStyleId>{616DA210-FB5B-4158-B5E0-FEB733F419BA}</a:tableStyleId>
              </a:tblPr>
              <a:tblGrid>
                <a:gridCol w="722313">
                  <a:extLst>
                    <a:ext uri="{9D8B030D-6E8A-4147-A177-3AD203B41FA5}">
                      <a16:colId xmlns:a16="http://schemas.microsoft.com/office/drawing/2014/main" val="3934504505"/>
                    </a:ext>
                  </a:extLst>
                </a:gridCol>
                <a:gridCol w="798513">
                  <a:extLst>
                    <a:ext uri="{9D8B030D-6E8A-4147-A177-3AD203B41FA5}">
                      <a16:colId xmlns:a16="http://schemas.microsoft.com/office/drawing/2014/main" val="369800687"/>
                    </a:ext>
                  </a:extLst>
                </a:gridCol>
                <a:gridCol w="980998">
                  <a:extLst>
                    <a:ext uri="{9D8B030D-6E8A-4147-A177-3AD203B41FA5}">
                      <a16:colId xmlns:a16="http://schemas.microsoft.com/office/drawing/2014/main" val="152466957"/>
                    </a:ext>
                  </a:extLst>
                </a:gridCol>
                <a:gridCol w="481066">
                  <a:extLst>
                    <a:ext uri="{9D8B030D-6E8A-4147-A177-3AD203B41FA5}">
                      <a16:colId xmlns:a16="http://schemas.microsoft.com/office/drawing/2014/main" val="3992605235"/>
                    </a:ext>
                  </a:extLst>
                </a:gridCol>
                <a:gridCol w="943267">
                  <a:extLst>
                    <a:ext uri="{9D8B030D-6E8A-4147-A177-3AD203B41FA5}">
                      <a16:colId xmlns:a16="http://schemas.microsoft.com/office/drawing/2014/main" val="442102077"/>
                    </a:ext>
                  </a:extLst>
                </a:gridCol>
                <a:gridCol w="1232535">
                  <a:extLst>
                    <a:ext uri="{9D8B030D-6E8A-4147-A177-3AD203B41FA5}">
                      <a16:colId xmlns:a16="http://schemas.microsoft.com/office/drawing/2014/main" val="4091834035"/>
                    </a:ext>
                  </a:extLst>
                </a:gridCol>
                <a:gridCol w="971565">
                  <a:extLst>
                    <a:ext uri="{9D8B030D-6E8A-4147-A177-3AD203B41FA5}">
                      <a16:colId xmlns:a16="http://schemas.microsoft.com/office/drawing/2014/main" val="1890161990"/>
                    </a:ext>
                  </a:extLst>
                </a:gridCol>
                <a:gridCol w="1081612">
                  <a:extLst>
                    <a:ext uri="{9D8B030D-6E8A-4147-A177-3AD203B41FA5}">
                      <a16:colId xmlns:a16="http://schemas.microsoft.com/office/drawing/2014/main" val="1185000843"/>
                    </a:ext>
                  </a:extLst>
                </a:gridCol>
              </a:tblGrid>
              <a:tr h="161287">
                <a:tc>
                  <a:txBody>
                    <a:bodyPr/>
                    <a:lstStyle/>
                    <a:p>
                      <a:pPr algn="l" rtl="0" fontAlgn="b">
                        <a:buClr>
                          <a:srgbClr val="000000"/>
                        </a:buClr>
                        <a:buSzPts val="700"/>
                        <a:buFont typeface="Calibri" panose="020F0502020204030204" pitchFamily="34" charset="0"/>
                        <a:buChar char="K"/>
                      </a:pPr>
                      <a:r>
                        <a:rPr lang="da-DK" sz="600" b="0" i="0" u="none" strike="noStrike" dirty="0">
                          <a:solidFill>
                            <a:schemeClr val="tx1"/>
                          </a:solidFill>
                          <a:effectLst/>
                          <a:latin typeface="+mj-lt"/>
                        </a:rPr>
                        <a:t>REKTION_VEDR_</a:t>
                      </a:r>
                    </a:p>
                    <a:p>
                      <a:pPr algn="l" rtl="0" fontAlgn="b">
                        <a:buClr>
                          <a:srgbClr val="000000"/>
                        </a:buClr>
                        <a:buSzPts val="700"/>
                        <a:buFont typeface="Calibri" panose="020F0502020204030204" pitchFamily="34" charset="0"/>
                        <a:buNone/>
                      </a:pPr>
                      <a:r>
                        <a:rPr lang="da-DK" sz="600" b="0" i="0" u="none" strike="noStrike" dirty="0">
                          <a:solidFill>
                            <a:schemeClr val="tx1"/>
                          </a:solidFill>
                          <a:effectLst/>
                          <a:latin typeface="+mj-lt"/>
                        </a:rPr>
                        <a:t>UDSAT6ÅR</a:t>
                      </a:r>
                    </a:p>
                  </a:txBody>
                  <a:tcPr marL="9525" marR="9525" marT="9525" marB="0" anchor="b">
                    <a:solidFill>
                      <a:srgbClr val="FFFF00"/>
                    </a:solidFill>
                  </a:tcPr>
                </a:tc>
                <a:tc>
                  <a:txBody>
                    <a:bodyPr/>
                    <a:lstStyle/>
                    <a:p>
                      <a:pPr algn="l" rtl="0" fontAlgn="b"/>
                      <a:r>
                        <a:rPr lang="da-DK" sz="600" u="none" strike="noStrike" dirty="0">
                          <a:solidFill>
                            <a:schemeClr val="tx1"/>
                          </a:solidFill>
                          <a:effectLst/>
                          <a:latin typeface="+mj-lt"/>
                        </a:rPr>
                        <a:t>KORREKTION_VEDR</a:t>
                      </a:r>
                    </a:p>
                    <a:p>
                      <a:pPr algn="l" rtl="0" fontAlgn="b"/>
                      <a:r>
                        <a:rPr lang="da-DK" sz="600" u="none" strike="noStrike" dirty="0">
                          <a:solidFill>
                            <a:schemeClr val="tx1"/>
                          </a:solidFill>
                          <a:effectLst/>
                          <a:latin typeface="+mj-lt"/>
                        </a:rPr>
                        <a:t>_STOPPET</a:t>
                      </a:r>
                      <a:endParaRPr lang="da-DK" sz="600" b="0" i="0" u="none" strike="noStrike" dirty="0">
                        <a:solidFill>
                          <a:schemeClr val="tx1"/>
                        </a:solidFill>
                        <a:effectLst/>
                        <a:latin typeface="+mj-lt"/>
                      </a:endParaRPr>
                    </a:p>
                  </a:txBody>
                  <a:tcPr marL="9525" marR="9525" marT="9525" marB="0" anchor="b">
                    <a:solidFill>
                      <a:srgbClr val="FFFF00"/>
                    </a:solidFill>
                  </a:tcPr>
                </a:tc>
                <a:tc>
                  <a:txBody>
                    <a:bodyPr/>
                    <a:lstStyle/>
                    <a:p>
                      <a:pPr algn="l" rtl="0" fontAlgn="b"/>
                      <a:r>
                        <a:rPr lang="da-DK" sz="600" u="none" strike="noStrike" dirty="0">
                          <a:effectLst/>
                          <a:latin typeface="+mj-lt"/>
                        </a:rPr>
                        <a:t>AARSAG_TIL_SKIFTE</a:t>
                      </a:r>
                      <a:endParaRPr lang="da-DK" sz="600" b="0" i="0" u="none" strike="noStrike" dirty="0">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CPR</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KOERSELSMAANED</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ANVENDT_FIN_KOMMUNE</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ANVENDT_AARSAG</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EFTER_FIN_KOMMUNE</a:t>
                      </a:r>
                      <a:endParaRPr lang="da-DK" sz="6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354002533"/>
                  </a:ext>
                </a:extLst>
              </a:tr>
              <a:tr h="99319">
                <a:tc>
                  <a:txBody>
                    <a:bodyPr/>
                    <a:lstStyle/>
                    <a:p>
                      <a:pPr algn="l" rtl="0" fontAlgn="b"/>
                      <a:r>
                        <a:rPr lang="da-DK" sz="600" u="none" strike="noStrike">
                          <a:effectLst/>
                          <a:latin typeface="+mj-lt"/>
                        </a:rPr>
                        <a:t>ja</a:t>
                      </a:r>
                      <a:endParaRPr lang="da-DK" sz="600" b="0" i="0" u="none" strike="noStrike">
                        <a:solidFill>
                          <a:srgbClr val="000000"/>
                        </a:solidFill>
                        <a:effectLst/>
                        <a:latin typeface="+mj-lt"/>
                      </a:endParaRPr>
                    </a:p>
                  </a:txBody>
                  <a:tcPr marL="9525" marR="9525" marT="9525" marB="0" anchor="b">
                    <a:solidFill>
                      <a:srgbClr val="FFFF00"/>
                    </a:solidFill>
                  </a:tcPr>
                </a:tc>
                <a:tc>
                  <a:txBody>
                    <a:bodyPr/>
                    <a:lstStyle/>
                    <a:p>
                      <a:pPr algn="l" rtl="0" fontAlgn="b"/>
                      <a:r>
                        <a:rPr lang="da-DK" sz="600" u="none" strike="noStrike" dirty="0">
                          <a:effectLst/>
                          <a:latin typeface="+mj-lt"/>
                        </a:rPr>
                        <a:t>nej</a:t>
                      </a:r>
                      <a:endParaRPr lang="da-DK" sz="600" b="0" i="0" u="none" strike="noStrike" dirty="0">
                        <a:solidFill>
                          <a:srgbClr val="000000"/>
                        </a:solidFill>
                        <a:effectLst/>
                        <a:latin typeface="+mj-lt"/>
                      </a:endParaRPr>
                    </a:p>
                  </a:txBody>
                  <a:tcPr marL="9525" marR="9525" marT="9525" marB="0" anchor="b">
                    <a:solidFill>
                      <a:srgbClr val="FFFF00"/>
                    </a:solidFill>
                  </a:tcPr>
                </a:tc>
                <a:tc>
                  <a:txBody>
                    <a:bodyPr/>
                    <a:lstStyle/>
                    <a:p>
                      <a:pPr algn="l" rtl="0" fontAlgn="b"/>
                      <a:r>
                        <a:rPr lang="da-DK" sz="600" u="none" strike="noStrike" dirty="0">
                          <a:effectLst/>
                          <a:latin typeface="+mj-lt"/>
                        </a:rPr>
                        <a:t>MAF_LOVAENDRING</a:t>
                      </a:r>
                      <a:endParaRPr lang="da-DK" sz="600" b="0" i="0" u="none" strike="noStrike" dirty="0">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010203xxxx</a:t>
                      </a:r>
                      <a:endParaRPr lang="da-DK" sz="600" b="0" i="0" u="none" strike="noStrike">
                        <a:solidFill>
                          <a:srgbClr val="000000"/>
                        </a:solidFill>
                        <a:effectLst/>
                        <a:latin typeface="+mj-lt"/>
                      </a:endParaRPr>
                    </a:p>
                  </a:txBody>
                  <a:tcPr marL="9525" marR="9525" marT="9525" marB="0" anchor="b"/>
                </a:tc>
                <a:tc>
                  <a:txBody>
                    <a:bodyPr/>
                    <a:lstStyle/>
                    <a:p>
                      <a:pPr algn="r" rtl="0" fontAlgn="b"/>
                      <a:r>
                        <a:rPr lang="da-DK" sz="600" u="none" strike="noStrike">
                          <a:effectLst/>
                          <a:latin typeface="+mj-lt"/>
                        </a:rPr>
                        <a:t>01-01-2024</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Esbjerg Kommune</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BOPAELSKOMMUNE</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Varde Kommune</a:t>
                      </a:r>
                      <a:endParaRPr lang="da-DK" sz="6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4198849475"/>
                  </a:ext>
                </a:extLst>
              </a:tr>
              <a:tr h="99319">
                <a:tc>
                  <a:txBody>
                    <a:bodyPr/>
                    <a:lstStyle/>
                    <a:p>
                      <a:pPr algn="l" rtl="0" fontAlgn="b"/>
                      <a:r>
                        <a:rPr lang="da-DK" sz="600" u="none" strike="noStrike">
                          <a:effectLst/>
                          <a:latin typeface="+mj-lt"/>
                        </a:rPr>
                        <a:t>ja</a:t>
                      </a:r>
                      <a:endParaRPr lang="da-DK" sz="600" b="0" i="0" u="none" strike="noStrike">
                        <a:solidFill>
                          <a:srgbClr val="000000"/>
                        </a:solidFill>
                        <a:effectLst/>
                        <a:latin typeface="+mj-lt"/>
                      </a:endParaRPr>
                    </a:p>
                  </a:txBody>
                  <a:tcPr marL="9525" marR="9525" marT="9525" marB="0" anchor="b">
                    <a:solidFill>
                      <a:srgbClr val="FFFF00"/>
                    </a:solidFill>
                  </a:tcPr>
                </a:tc>
                <a:tc>
                  <a:txBody>
                    <a:bodyPr/>
                    <a:lstStyle/>
                    <a:p>
                      <a:pPr algn="l" rtl="0" fontAlgn="b"/>
                      <a:r>
                        <a:rPr lang="da-DK" sz="600" u="none" strike="noStrike" dirty="0">
                          <a:effectLst/>
                          <a:latin typeface="+mj-lt"/>
                        </a:rPr>
                        <a:t>nej</a:t>
                      </a:r>
                      <a:endParaRPr lang="da-DK" sz="600" b="0" i="0" u="none" strike="noStrike" dirty="0">
                        <a:solidFill>
                          <a:srgbClr val="000000"/>
                        </a:solidFill>
                        <a:effectLst/>
                        <a:latin typeface="+mj-lt"/>
                      </a:endParaRPr>
                    </a:p>
                  </a:txBody>
                  <a:tcPr marL="9525" marR="9525" marT="9525" marB="0" anchor="b">
                    <a:solidFill>
                      <a:srgbClr val="FFFF00"/>
                    </a:solidFill>
                  </a:tcPr>
                </a:tc>
                <a:tc>
                  <a:txBody>
                    <a:bodyPr/>
                    <a:lstStyle/>
                    <a:p>
                      <a:pPr algn="l" rtl="0" fontAlgn="b"/>
                      <a:r>
                        <a:rPr lang="da-DK" sz="600" u="none" strike="noStrike" dirty="0">
                          <a:effectLst/>
                          <a:latin typeface="+mj-lt"/>
                        </a:rPr>
                        <a:t>MAF_LOVAENDRING</a:t>
                      </a:r>
                      <a:endParaRPr lang="da-DK" sz="600" b="0" i="0" u="none" strike="noStrike" dirty="0">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010203xxxx</a:t>
                      </a:r>
                      <a:endParaRPr lang="da-DK" sz="600" b="0" i="0" u="none" strike="noStrike">
                        <a:solidFill>
                          <a:srgbClr val="000000"/>
                        </a:solidFill>
                        <a:effectLst/>
                        <a:latin typeface="+mj-lt"/>
                      </a:endParaRPr>
                    </a:p>
                  </a:txBody>
                  <a:tcPr marL="9525" marR="9525" marT="9525" marB="0" anchor="b"/>
                </a:tc>
                <a:tc>
                  <a:txBody>
                    <a:bodyPr/>
                    <a:lstStyle/>
                    <a:p>
                      <a:pPr algn="r" rtl="0" fontAlgn="b"/>
                      <a:r>
                        <a:rPr lang="da-DK" sz="600" u="none" strike="noStrike">
                          <a:effectLst/>
                          <a:latin typeface="+mj-lt"/>
                        </a:rPr>
                        <a:t>01-02-2024</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Esbjerg Kommune</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BOPAELSKOMMUNE</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Varde Kommune</a:t>
                      </a:r>
                      <a:endParaRPr lang="da-DK" sz="6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848600339"/>
                  </a:ext>
                </a:extLst>
              </a:tr>
              <a:tr h="99319">
                <a:tc>
                  <a:txBody>
                    <a:bodyPr/>
                    <a:lstStyle/>
                    <a:p>
                      <a:pPr algn="l" rtl="0" fontAlgn="b"/>
                      <a:r>
                        <a:rPr lang="da-DK" sz="600" u="none" strike="noStrike">
                          <a:effectLst/>
                          <a:latin typeface="+mj-lt"/>
                        </a:rPr>
                        <a:t>ja</a:t>
                      </a:r>
                      <a:endParaRPr lang="da-DK" sz="600" b="0" i="0" u="none" strike="noStrike">
                        <a:solidFill>
                          <a:srgbClr val="000000"/>
                        </a:solidFill>
                        <a:effectLst/>
                        <a:latin typeface="+mj-lt"/>
                      </a:endParaRPr>
                    </a:p>
                  </a:txBody>
                  <a:tcPr marL="9525" marR="9525" marT="9525" marB="0" anchor="b">
                    <a:solidFill>
                      <a:srgbClr val="FFFF00"/>
                    </a:solidFill>
                  </a:tcPr>
                </a:tc>
                <a:tc>
                  <a:txBody>
                    <a:bodyPr/>
                    <a:lstStyle/>
                    <a:p>
                      <a:pPr algn="l" rtl="0" fontAlgn="b"/>
                      <a:r>
                        <a:rPr lang="da-DK" sz="600" u="none" strike="noStrike" dirty="0">
                          <a:effectLst/>
                          <a:latin typeface="+mj-lt"/>
                        </a:rPr>
                        <a:t>nej</a:t>
                      </a:r>
                      <a:endParaRPr lang="da-DK" sz="600" b="0" i="0" u="none" strike="noStrike" dirty="0">
                        <a:solidFill>
                          <a:srgbClr val="000000"/>
                        </a:solidFill>
                        <a:effectLst/>
                        <a:latin typeface="+mj-lt"/>
                      </a:endParaRPr>
                    </a:p>
                  </a:txBody>
                  <a:tcPr marL="9525" marR="9525" marT="9525" marB="0" anchor="b">
                    <a:solidFill>
                      <a:srgbClr val="FFFF00"/>
                    </a:solidFill>
                  </a:tcPr>
                </a:tc>
                <a:tc>
                  <a:txBody>
                    <a:bodyPr/>
                    <a:lstStyle/>
                    <a:p>
                      <a:pPr algn="l" rtl="0" fontAlgn="b"/>
                      <a:r>
                        <a:rPr lang="da-DK" sz="600" u="none" strike="noStrike" dirty="0">
                          <a:effectLst/>
                          <a:latin typeface="+mj-lt"/>
                        </a:rPr>
                        <a:t>MAF_LOVAENDRING</a:t>
                      </a:r>
                      <a:endParaRPr lang="da-DK" sz="600" b="0" i="0" u="none" strike="noStrike" dirty="0">
                        <a:solidFill>
                          <a:srgbClr val="000000"/>
                        </a:solidFill>
                        <a:effectLst/>
                        <a:latin typeface="+mj-lt"/>
                      </a:endParaRPr>
                    </a:p>
                  </a:txBody>
                  <a:tcPr marL="9525" marR="9525" marT="9525" marB="0" anchor="b"/>
                </a:tc>
                <a:tc>
                  <a:txBody>
                    <a:bodyPr/>
                    <a:lstStyle/>
                    <a:p>
                      <a:pPr algn="l" rtl="0" fontAlgn="b"/>
                      <a:r>
                        <a:rPr lang="da-DK" sz="600" u="none" strike="noStrike" dirty="0">
                          <a:effectLst/>
                          <a:latin typeface="+mj-lt"/>
                        </a:rPr>
                        <a:t>010203xxxx</a:t>
                      </a:r>
                      <a:endParaRPr lang="da-DK" sz="600" b="0" i="0" u="none" strike="noStrike" dirty="0">
                        <a:solidFill>
                          <a:srgbClr val="000000"/>
                        </a:solidFill>
                        <a:effectLst/>
                        <a:latin typeface="+mj-lt"/>
                      </a:endParaRPr>
                    </a:p>
                  </a:txBody>
                  <a:tcPr marL="9525" marR="9525" marT="9525" marB="0" anchor="b"/>
                </a:tc>
                <a:tc>
                  <a:txBody>
                    <a:bodyPr/>
                    <a:lstStyle/>
                    <a:p>
                      <a:pPr algn="r" rtl="0" fontAlgn="b"/>
                      <a:r>
                        <a:rPr lang="da-DK" sz="600" u="none" strike="noStrike">
                          <a:effectLst/>
                          <a:latin typeface="+mj-lt"/>
                        </a:rPr>
                        <a:t>01-03-2024</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Esbjerg Kommune</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BOPAELSKOMMUNE</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a:effectLst/>
                          <a:latin typeface="+mj-lt"/>
                        </a:rPr>
                        <a:t>Varde Kommune</a:t>
                      </a:r>
                      <a:endParaRPr lang="da-DK" sz="6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280593859"/>
                  </a:ext>
                </a:extLst>
              </a:tr>
              <a:tr h="99319">
                <a:tc>
                  <a:txBody>
                    <a:bodyPr/>
                    <a:lstStyle/>
                    <a:p>
                      <a:pPr algn="l" rtl="0" fontAlgn="b"/>
                      <a:r>
                        <a:rPr lang="da-DK" sz="600" u="none" strike="noStrike">
                          <a:effectLst/>
                          <a:latin typeface="+mj-lt"/>
                        </a:rPr>
                        <a:t>ja</a:t>
                      </a:r>
                      <a:endParaRPr lang="da-DK" sz="600" b="0" i="0" u="none" strike="noStrike">
                        <a:solidFill>
                          <a:srgbClr val="000000"/>
                        </a:solidFill>
                        <a:effectLst/>
                        <a:latin typeface="+mj-lt"/>
                      </a:endParaRPr>
                    </a:p>
                  </a:txBody>
                  <a:tcPr marL="9525" marR="9525" marT="9525" marB="0" anchor="b">
                    <a:solidFill>
                      <a:srgbClr val="FFFF00"/>
                    </a:solidFill>
                  </a:tcPr>
                </a:tc>
                <a:tc>
                  <a:txBody>
                    <a:bodyPr/>
                    <a:lstStyle/>
                    <a:p>
                      <a:pPr algn="l" rtl="0" fontAlgn="b"/>
                      <a:r>
                        <a:rPr lang="da-DK" sz="600" u="none" strike="noStrike" dirty="0">
                          <a:effectLst/>
                          <a:latin typeface="+mj-lt"/>
                        </a:rPr>
                        <a:t>nej</a:t>
                      </a:r>
                      <a:endParaRPr lang="da-DK" sz="600" b="0" i="0" u="none" strike="noStrike" dirty="0">
                        <a:solidFill>
                          <a:srgbClr val="000000"/>
                        </a:solidFill>
                        <a:effectLst/>
                        <a:latin typeface="+mj-lt"/>
                      </a:endParaRPr>
                    </a:p>
                  </a:txBody>
                  <a:tcPr marL="9525" marR="9525" marT="9525" marB="0" anchor="b">
                    <a:solidFill>
                      <a:srgbClr val="FFFF00"/>
                    </a:solidFill>
                  </a:tcPr>
                </a:tc>
                <a:tc>
                  <a:txBody>
                    <a:bodyPr/>
                    <a:lstStyle/>
                    <a:p>
                      <a:pPr algn="l" rtl="0" fontAlgn="b"/>
                      <a:r>
                        <a:rPr lang="da-DK" sz="600" u="none" strike="noStrike">
                          <a:effectLst/>
                          <a:latin typeface="+mj-lt"/>
                        </a:rPr>
                        <a:t>MAF_LOVAENDRING</a:t>
                      </a:r>
                      <a:endParaRPr lang="da-DK" sz="600" b="0" i="0" u="none" strike="noStrike">
                        <a:solidFill>
                          <a:srgbClr val="000000"/>
                        </a:solidFill>
                        <a:effectLst/>
                        <a:latin typeface="+mj-lt"/>
                      </a:endParaRPr>
                    </a:p>
                  </a:txBody>
                  <a:tcPr marL="9525" marR="9525" marT="9525" marB="0" anchor="b"/>
                </a:tc>
                <a:tc>
                  <a:txBody>
                    <a:bodyPr/>
                    <a:lstStyle/>
                    <a:p>
                      <a:pPr algn="l" rtl="0" fontAlgn="b"/>
                      <a:r>
                        <a:rPr lang="da-DK" sz="600" u="none" strike="noStrike" dirty="0">
                          <a:effectLst/>
                          <a:latin typeface="+mj-lt"/>
                        </a:rPr>
                        <a:t>010203xxxx</a:t>
                      </a:r>
                      <a:endParaRPr lang="da-DK" sz="600" b="0" i="0" u="none" strike="noStrike" dirty="0">
                        <a:solidFill>
                          <a:srgbClr val="000000"/>
                        </a:solidFill>
                        <a:effectLst/>
                        <a:latin typeface="+mj-lt"/>
                      </a:endParaRPr>
                    </a:p>
                  </a:txBody>
                  <a:tcPr marL="9525" marR="9525" marT="9525" marB="0" anchor="b"/>
                </a:tc>
                <a:tc>
                  <a:txBody>
                    <a:bodyPr/>
                    <a:lstStyle/>
                    <a:p>
                      <a:pPr algn="r" rtl="0" fontAlgn="b"/>
                      <a:r>
                        <a:rPr lang="da-DK" sz="600" u="none" strike="noStrike" dirty="0">
                          <a:effectLst/>
                          <a:latin typeface="+mj-lt"/>
                        </a:rPr>
                        <a:t>01-04-2024</a:t>
                      </a:r>
                      <a:endParaRPr lang="da-DK" sz="600" b="0" i="0" u="none" strike="noStrike" dirty="0">
                        <a:solidFill>
                          <a:srgbClr val="000000"/>
                        </a:solidFill>
                        <a:effectLst/>
                        <a:latin typeface="+mj-lt"/>
                      </a:endParaRPr>
                    </a:p>
                  </a:txBody>
                  <a:tcPr marL="9525" marR="9525" marT="9525" marB="0" anchor="b"/>
                </a:tc>
                <a:tc>
                  <a:txBody>
                    <a:bodyPr/>
                    <a:lstStyle/>
                    <a:p>
                      <a:pPr algn="l" rtl="0" fontAlgn="b"/>
                      <a:r>
                        <a:rPr lang="da-DK" sz="600" u="none" strike="noStrike" dirty="0">
                          <a:effectLst/>
                          <a:latin typeface="+mj-lt"/>
                        </a:rPr>
                        <a:t>Esbjerg Kommune</a:t>
                      </a:r>
                      <a:endParaRPr lang="da-DK" sz="600" b="0" i="0" u="none" strike="noStrike" dirty="0">
                        <a:solidFill>
                          <a:srgbClr val="000000"/>
                        </a:solidFill>
                        <a:effectLst/>
                        <a:latin typeface="+mj-lt"/>
                      </a:endParaRPr>
                    </a:p>
                  </a:txBody>
                  <a:tcPr marL="9525" marR="9525" marT="9525" marB="0" anchor="b"/>
                </a:tc>
                <a:tc>
                  <a:txBody>
                    <a:bodyPr/>
                    <a:lstStyle/>
                    <a:p>
                      <a:pPr algn="l" rtl="0" fontAlgn="b"/>
                      <a:r>
                        <a:rPr lang="da-DK" sz="600" u="none" strike="noStrike" dirty="0">
                          <a:effectLst/>
                          <a:latin typeface="+mj-lt"/>
                        </a:rPr>
                        <a:t>BOPAELSKOMMUNE</a:t>
                      </a:r>
                      <a:endParaRPr lang="da-DK" sz="600" b="0" i="0" u="none" strike="noStrike" dirty="0">
                        <a:solidFill>
                          <a:srgbClr val="000000"/>
                        </a:solidFill>
                        <a:effectLst/>
                        <a:latin typeface="+mj-lt"/>
                      </a:endParaRPr>
                    </a:p>
                  </a:txBody>
                  <a:tcPr marL="9525" marR="9525" marT="9525" marB="0" anchor="b"/>
                </a:tc>
                <a:tc>
                  <a:txBody>
                    <a:bodyPr/>
                    <a:lstStyle/>
                    <a:p>
                      <a:pPr algn="l" rtl="0" fontAlgn="b"/>
                      <a:r>
                        <a:rPr lang="da-DK" sz="600" u="none" strike="noStrike" dirty="0">
                          <a:effectLst/>
                          <a:latin typeface="+mj-lt"/>
                        </a:rPr>
                        <a:t>Varde Kommune</a:t>
                      </a:r>
                      <a:endParaRPr lang="da-DK" sz="6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740415379"/>
                  </a:ext>
                </a:extLst>
              </a:tr>
            </a:tbl>
          </a:graphicData>
        </a:graphic>
      </p:graphicFrame>
    </p:spTree>
    <p:extLst>
      <p:ext uri="{BB962C8B-B14F-4D97-AF65-F5344CB8AC3E}">
        <p14:creationId xmlns:p14="http://schemas.microsoft.com/office/powerpoint/2010/main" val="357866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plante, blomst, udendørs, Plante der ikke er en græsart&#10;&#10;Automatisk genereret beskrivelse">
            <a:extLst>
              <a:ext uri="{FF2B5EF4-FFF2-40B4-BE49-F238E27FC236}">
                <a16:creationId xmlns:a16="http://schemas.microsoft.com/office/drawing/2014/main" id="{ECD4FF22-C2C3-5112-290A-9F7FFA9D992B}"/>
              </a:ext>
            </a:extLst>
          </p:cNvPr>
          <p:cNvPicPr>
            <a:picLocks noGrp="1" noChangeAspect="1"/>
          </p:cNvPicPr>
          <p:nvPr>
            <p:ph type="pic" sz="quarter" idx="12"/>
          </p:nvPr>
        </p:nvPicPr>
        <p:blipFill>
          <a:blip r:embed="rId2"/>
          <a:srcRect t="1945" b="1945"/>
          <a:stretch>
            <a:fillRect/>
          </a:stretch>
        </p:blipFill>
        <p:spPr/>
      </p:pic>
      <p:sp>
        <p:nvSpPr>
          <p:cNvPr id="3" name="Titel 2">
            <a:extLst>
              <a:ext uri="{FF2B5EF4-FFF2-40B4-BE49-F238E27FC236}">
                <a16:creationId xmlns:a16="http://schemas.microsoft.com/office/drawing/2014/main" id="{6E27DEF5-C651-BB3E-C7CE-7D8B7A0063C6}"/>
              </a:ext>
            </a:extLst>
          </p:cNvPr>
          <p:cNvSpPr>
            <a:spLocks noGrp="1"/>
          </p:cNvSpPr>
          <p:nvPr>
            <p:ph type="title"/>
          </p:nvPr>
        </p:nvSpPr>
        <p:spPr/>
        <p:txBody>
          <a:bodyPr/>
          <a:lstStyle/>
          <a:p>
            <a:r>
              <a:rPr lang="da-DK" dirty="0"/>
              <a:t>Dagsorden</a:t>
            </a:r>
          </a:p>
        </p:txBody>
      </p:sp>
      <p:sp>
        <p:nvSpPr>
          <p:cNvPr id="4" name="Pladsholder til tekst 3">
            <a:extLst>
              <a:ext uri="{FF2B5EF4-FFF2-40B4-BE49-F238E27FC236}">
                <a16:creationId xmlns:a16="http://schemas.microsoft.com/office/drawing/2014/main" id="{52F90948-A845-0D29-3C6C-D5A53B4B6B4E}"/>
              </a:ext>
            </a:extLst>
          </p:cNvPr>
          <p:cNvSpPr>
            <a:spLocks noGrp="1"/>
          </p:cNvSpPr>
          <p:nvPr>
            <p:ph type="body" sz="quarter" idx="10"/>
          </p:nvPr>
        </p:nvSpPr>
        <p:spPr/>
        <p:txBody>
          <a:bodyPr/>
          <a:lstStyle/>
          <a:p>
            <a:pPr marL="171450" indent="-171450">
              <a:buFont typeface="Arial" panose="020B0604020202020204" pitchFamily="34" charset="0"/>
              <a:buChar char="•"/>
            </a:pPr>
            <a:r>
              <a:rPr lang="da-DK" sz="1400" dirty="0"/>
              <a:t>Nyfundne fejl</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b="1" dirty="0"/>
              <a:t>Eksempler på gældende regelsæt</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Praktiske forhold</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Spørgsmål</a:t>
            </a:r>
          </a:p>
          <a:p>
            <a:pPr marL="171450" indent="-171450">
              <a:buFont typeface="Arial" panose="020B0604020202020204" pitchFamily="34" charset="0"/>
              <a:buChar char="•"/>
            </a:pPr>
            <a:endParaRPr lang="da-DK" sz="1400" dirty="0"/>
          </a:p>
          <a:p>
            <a:endParaRPr lang="da-DK" sz="1400" dirty="0"/>
          </a:p>
        </p:txBody>
      </p:sp>
      <p:sp>
        <p:nvSpPr>
          <p:cNvPr id="5" name="Pladsholder til tekst 4">
            <a:extLst>
              <a:ext uri="{FF2B5EF4-FFF2-40B4-BE49-F238E27FC236}">
                <a16:creationId xmlns:a16="http://schemas.microsoft.com/office/drawing/2014/main" id="{40611C2D-ED76-1E75-7B4A-5C8EC0FF38AC}"/>
              </a:ext>
            </a:extLst>
          </p:cNvPr>
          <p:cNvSpPr>
            <a:spLocks noGrp="1"/>
          </p:cNvSpPr>
          <p:nvPr>
            <p:ph type="body" sz="quarter" idx="11"/>
          </p:nvPr>
        </p:nvSpPr>
        <p:spPr/>
        <p:txBody>
          <a:bodyPr/>
          <a:lstStyle/>
          <a:p>
            <a:r>
              <a:rPr lang="da-DK" dirty="0"/>
              <a:t>Opfølgningsmøde vedr. reguleringslister</a:t>
            </a:r>
          </a:p>
        </p:txBody>
      </p:sp>
      <p:sp>
        <p:nvSpPr>
          <p:cNvPr id="6" name="Pladsholder til tekst 5">
            <a:extLst>
              <a:ext uri="{FF2B5EF4-FFF2-40B4-BE49-F238E27FC236}">
                <a16:creationId xmlns:a16="http://schemas.microsoft.com/office/drawing/2014/main" id="{AD15CFF9-4769-34AD-87AE-DC6BCC7D012B}"/>
              </a:ext>
            </a:extLst>
          </p:cNvPr>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37698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A7E0-9B16-D870-A4C4-6400A8DC34F3}"/>
              </a:ext>
            </a:extLst>
          </p:cNvPr>
          <p:cNvSpPr>
            <a:spLocks noGrp="1"/>
          </p:cNvSpPr>
          <p:nvPr>
            <p:ph type="title"/>
          </p:nvPr>
        </p:nvSpPr>
        <p:spPr/>
        <p:txBody>
          <a:bodyPr/>
          <a:lstStyle/>
          <a:p>
            <a:r>
              <a:rPr lang="da-DK" sz="2400" b="1" dirty="0"/>
              <a:t>Eksempler på gældende regelsæt</a:t>
            </a:r>
            <a:endParaRPr lang="da-DK" dirty="0"/>
          </a:p>
        </p:txBody>
      </p:sp>
      <p:sp>
        <p:nvSpPr>
          <p:cNvPr id="3" name="Pladsholder til tekst 2">
            <a:extLst>
              <a:ext uri="{FF2B5EF4-FFF2-40B4-BE49-F238E27FC236}">
                <a16:creationId xmlns:a16="http://schemas.microsoft.com/office/drawing/2014/main" id="{0F4335B8-EB8C-DBC6-86F4-9A21D7C863B4}"/>
              </a:ext>
            </a:extLst>
          </p:cNvPr>
          <p:cNvSpPr>
            <a:spLocks noGrp="1"/>
          </p:cNvSpPr>
          <p:nvPr>
            <p:ph type="body" sz="quarter" idx="10"/>
          </p:nvPr>
        </p:nvSpPr>
        <p:spPr/>
        <p:txBody>
          <a:bodyPr/>
          <a:lstStyle/>
          <a:p>
            <a:r>
              <a:rPr lang="da-DK" b="1" dirty="0"/>
              <a:t>Ingen 6 års regel for sager tilkendt før 1.1.2004</a:t>
            </a:r>
          </a:p>
          <a:p>
            <a:pPr marL="0" indent="0">
              <a:buNone/>
            </a:pPr>
            <a:r>
              <a:rPr lang="da-DK" dirty="0"/>
              <a:t>6 års reglen blev introduceret ifm. pensionsreformen i 2003, men trådte først i kraft ifm. tilkendelse fra 1.1.2004. Hvis en sag ifm. rettelsen af tilkendelsesdato får Tilkendelsesdato før 1.1.2004 vil 6 års reglen helt bortfalde. </a:t>
            </a:r>
          </a:p>
          <a:p>
            <a:pPr marL="0" indent="0">
              <a:buNone/>
            </a:pPr>
            <a:endParaRPr lang="da-DK" dirty="0"/>
          </a:p>
          <a:p>
            <a:pPr marL="0" indent="0">
              <a:buNone/>
            </a:pPr>
            <a:endParaRPr lang="da-DK" dirty="0"/>
          </a:p>
          <a:p>
            <a:pPr marL="0" indent="0">
              <a:buNone/>
            </a:pPr>
            <a:endParaRPr lang="da-DK" dirty="0"/>
          </a:p>
        </p:txBody>
      </p:sp>
      <p:sp>
        <p:nvSpPr>
          <p:cNvPr id="4" name="Pladsholder til tekst 3">
            <a:extLst>
              <a:ext uri="{FF2B5EF4-FFF2-40B4-BE49-F238E27FC236}">
                <a16:creationId xmlns:a16="http://schemas.microsoft.com/office/drawing/2014/main" id="{6FD4EAAE-CA61-AF80-BA6D-FE290A6BCCE1}"/>
              </a:ext>
            </a:extLst>
          </p:cNvPr>
          <p:cNvSpPr>
            <a:spLocks noGrp="1"/>
          </p:cNvSpPr>
          <p:nvPr>
            <p:ph type="body" sz="quarter" idx="11"/>
          </p:nvPr>
        </p:nvSpPr>
        <p:spPr/>
        <p:txBody>
          <a:bodyPr/>
          <a:lstStyle/>
          <a:p>
            <a:r>
              <a:rPr lang="da-DK" dirty="0"/>
              <a:t>Opfølgningsmøde vedr. reguleringslister</a:t>
            </a:r>
          </a:p>
        </p:txBody>
      </p:sp>
    </p:spTree>
    <p:extLst>
      <p:ext uri="{BB962C8B-B14F-4D97-AF65-F5344CB8AC3E}">
        <p14:creationId xmlns:p14="http://schemas.microsoft.com/office/powerpoint/2010/main" val="407342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A7E0-9B16-D870-A4C4-6400A8DC34F3}"/>
              </a:ext>
            </a:extLst>
          </p:cNvPr>
          <p:cNvSpPr>
            <a:spLocks noGrp="1"/>
          </p:cNvSpPr>
          <p:nvPr>
            <p:ph type="title"/>
          </p:nvPr>
        </p:nvSpPr>
        <p:spPr/>
        <p:txBody>
          <a:bodyPr/>
          <a:lstStyle/>
          <a:p>
            <a:r>
              <a:rPr lang="da-DK" sz="2400" b="1" dirty="0"/>
              <a:t>Eksempler på gældende regelsæt</a:t>
            </a:r>
            <a:endParaRPr lang="da-DK" dirty="0"/>
          </a:p>
        </p:txBody>
      </p:sp>
      <p:sp>
        <p:nvSpPr>
          <p:cNvPr id="3" name="Pladsholder til tekst 2">
            <a:extLst>
              <a:ext uri="{FF2B5EF4-FFF2-40B4-BE49-F238E27FC236}">
                <a16:creationId xmlns:a16="http://schemas.microsoft.com/office/drawing/2014/main" id="{0F4335B8-EB8C-DBC6-86F4-9A21D7C863B4}"/>
              </a:ext>
            </a:extLst>
          </p:cNvPr>
          <p:cNvSpPr>
            <a:spLocks noGrp="1"/>
          </p:cNvSpPr>
          <p:nvPr>
            <p:ph type="body" sz="quarter" idx="10"/>
          </p:nvPr>
        </p:nvSpPr>
        <p:spPr/>
        <p:txBody>
          <a:bodyPr/>
          <a:lstStyle/>
          <a:p>
            <a:pPr marL="0" indent="0">
              <a:buNone/>
            </a:pPr>
            <a:endParaRPr lang="da-DK" dirty="0"/>
          </a:p>
          <a:p>
            <a:r>
              <a:rPr lang="da-DK" b="1" dirty="0"/>
              <a:t>Sager med aktiv 6 års regel efter gamle regler d.31.12.2023</a:t>
            </a:r>
          </a:p>
          <a:p>
            <a:pPr marL="0" indent="0">
              <a:buNone/>
            </a:pPr>
            <a:r>
              <a:rPr lang="da-DK" dirty="0"/>
              <a:t>Regler for udsættelse af 6 års regel forsvandt d.1.1.2024. Dvs. at borgere hvis 6 års regel var gældende ultimo 2023 alene fordi 6 års reglen var udsat vil fremstå med stop for 6 års regel 31.12.2023.</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dirty="0"/>
              <a:t>Systemet vil vise at 6 års reglen udløber d.31.12.2023. For i december gjaldt de gamle regler med 6 års regel, men i januar gjaldt de nye regler, hvor der ikke er 6 års regel.</a:t>
            </a:r>
          </a:p>
          <a:p>
            <a:pPr marL="0" indent="0">
              <a:buNone/>
            </a:pPr>
            <a:endParaRPr lang="da-DK" dirty="0"/>
          </a:p>
          <a:p>
            <a:pPr marL="0" indent="0">
              <a:buNone/>
            </a:pPr>
            <a:endParaRPr lang="da-DK" dirty="0"/>
          </a:p>
        </p:txBody>
      </p:sp>
      <p:sp>
        <p:nvSpPr>
          <p:cNvPr id="4" name="Pladsholder til tekst 3">
            <a:extLst>
              <a:ext uri="{FF2B5EF4-FFF2-40B4-BE49-F238E27FC236}">
                <a16:creationId xmlns:a16="http://schemas.microsoft.com/office/drawing/2014/main" id="{6FD4EAAE-CA61-AF80-BA6D-FE290A6BCCE1}"/>
              </a:ext>
            </a:extLst>
          </p:cNvPr>
          <p:cNvSpPr>
            <a:spLocks noGrp="1"/>
          </p:cNvSpPr>
          <p:nvPr>
            <p:ph type="body" sz="quarter" idx="11"/>
          </p:nvPr>
        </p:nvSpPr>
        <p:spPr/>
        <p:txBody>
          <a:bodyPr/>
          <a:lstStyle/>
          <a:p>
            <a:r>
              <a:rPr lang="da-DK" dirty="0"/>
              <a:t>Opfølgningsmøde vedr. reguleringslister</a:t>
            </a:r>
          </a:p>
        </p:txBody>
      </p:sp>
      <p:graphicFrame>
        <p:nvGraphicFramePr>
          <p:cNvPr id="5" name="Tabel 4">
            <a:extLst>
              <a:ext uri="{FF2B5EF4-FFF2-40B4-BE49-F238E27FC236}">
                <a16:creationId xmlns:a16="http://schemas.microsoft.com/office/drawing/2014/main" id="{490538E7-0F91-351A-205A-BACBA492CD3A}"/>
              </a:ext>
            </a:extLst>
          </p:cNvPr>
          <p:cNvGraphicFramePr>
            <a:graphicFrameLocks noGrp="1"/>
          </p:cNvGraphicFramePr>
          <p:nvPr>
            <p:extLst>
              <p:ext uri="{D42A27DB-BD31-4B8C-83A1-F6EECF244321}">
                <p14:modId xmlns:p14="http://schemas.microsoft.com/office/powerpoint/2010/main" val="1270538884"/>
              </p:ext>
            </p:extLst>
          </p:nvPr>
        </p:nvGraphicFramePr>
        <p:xfrm>
          <a:off x="468311" y="3003550"/>
          <a:ext cx="8098170" cy="1087188"/>
        </p:xfrm>
        <a:graphic>
          <a:graphicData uri="http://schemas.openxmlformats.org/drawingml/2006/table">
            <a:tbl>
              <a:tblPr firstRow="1" bandRow="1">
                <a:tableStyleId>{5940675A-B579-460E-94D1-54222C63F5DA}</a:tableStyleId>
              </a:tblPr>
              <a:tblGrid>
                <a:gridCol w="1661874">
                  <a:extLst>
                    <a:ext uri="{9D8B030D-6E8A-4147-A177-3AD203B41FA5}">
                      <a16:colId xmlns:a16="http://schemas.microsoft.com/office/drawing/2014/main" val="408004010"/>
                    </a:ext>
                  </a:extLst>
                </a:gridCol>
                <a:gridCol w="1072716">
                  <a:extLst>
                    <a:ext uri="{9D8B030D-6E8A-4147-A177-3AD203B41FA5}">
                      <a16:colId xmlns:a16="http://schemas.microsoft.com/office/drawing/2014/main" val="3769044079"/>
                    </a:ext>
                  </a:extLst>
                </a:gridCol>
                <a:gridCol w="1072716">
                  <a:extLst>
                    <a:ext uri="{9D8B030D-6E8A-4147-A177-3AD203B41FA5}">
                      <a16:colId xmlns:a16="http://schemas.microsoft.com/office/drawing/2014/main" val="1189787561"/>
                    </a:ext>
                  </a:extLst>
                </a:gridCol>
                <a:gridCol w="1072716">
                  <a:extLst>
                    <a:ext uri="{9D8B030D-6E8A-4147-A177-3AD203B41FA5}">
                      <a16:colId xmlns:a16="http://schemas.microsoft.com/office/drawing/2014/main" val="235138870"/>
                    </a:ext>
                  </a:extLst>
                </a:gridCol>
                <a:gridCol w="1072716">
                  <a:extLst>
                    <a:ext uri="{9D8B030D-6E8A-4147-A177-3AD203B41FA5}">
                      <a16:colId xmlns:a16="http://schemas.microsoft.com/office/drawing/2014/main" val="3467129591"/>
                    </a:ext>
                  </a:extLst>
                </a:gridCol>
                <a:gridCol w="1072716">
                  <a:extLst>
                    <a:ext uri="{9D8B030D-6E8A-4147-A177-3AD203B41FA5}">
                      <a16:colId xmlns:a16="http://schemas.microsoft.com/office/drawing/2014/main" val="3142263027"/>
                    </a:ext>
                  </a:extLst>
                </a:gridCol>
                <a:gridCol w="1072716">
                  <a:extLst>
                    <a:ext uri="{9D8B030D-6E8A-4147-A177-3AD203B41FA5}">
                      <a16:colId xmlns:a16="http://schemas.microsoft.com/office/drawing/2014/main" val="2479559732"/>
                    </a:ext>
                  </a:extLst>
                </a:gridCol>
              </a:tblGrid>
              <a:tr h="362396">
                <a:tc>
                  <a:txBody>
                    <a:bodyPr/>
                    <a:lstStyle/>
                    <a:p>
                      <a:pPr algn="ctr"/>
                      <a:endParaRPr lang="da-DK" sz="1200" dirty="0"/>
                    </a:p>
                  </a:txBody>
                  <a:tcPr/>
                </a:tc>
                <a:tc>
                  <a:txBody>
                    <a:bodyPr/>
                    <a:lstStyle/>
                    <a:p>
                      <a:pPr algn="ctr"/>
                      <a:r>
                        <a:rPr lang="da-DK" sz="1200" dirty="0"/>
                        <a:t>2015-20</a:t>
                      </a:r>
                    </a:p>
                  </a:txBody>
                  <a:tcPr/>
                </a:tc>
                <a:tc>
                  <a:txBody>
                    <a:bodyPr/>
                    <a:lstStyle/>
                    <a:p>
                      <a:pPr algn="ctr"/>
                      <a:r>
                        <a:rPr lang="da-DK" sz="1200" dirty="0"/>
                        <a:t>2021</a:t>
                      </a:r>
                    </a:p>
                  </a:txBody>
                  <a:tcPr/>
                </a:tc>
                <a:tc>
                  <a:txBody>
                    <a:bodyPr/>
                    <a:lstStyle/>
                    <a:p>
                      <a:pPr algn="ctr"/>
                      <a:r>
                        <a:rPr lang="da-DK" sz="1200" dirty="0"/>
                        <a:t>2022</a:t>
                      </a:r>
                    </a:p>
                  </a:txBody>
                  <a:tcPr/>
                </a:tc>
                <a:tc>
                  <a:txBody>
                    <a:bodyPr/>
                    <a:lstStyle/>
                    <a:p>
                      <a:pPr algn="ctr"/>
                      <a:r>
                        <a:rPr lang="da-DK" sz="1200" dirty="0"/>
                        <a:t>2023</a:t>
                      </a:r>
                    </a:p>
                  </a:txBody>
                  <a:tcPr/>
                </a:tc>
                <a:tc>
                  <a:txBody>
                    <a:bodyPr/>
                    <a:lstStyle/>
                    <a:p>
                      <a:pPr algn="ctr"/>
                      <a:r>
                        <a:rPr lang="da-DK" sz="1200" dirty="0"/>
                        <a:t>2024</a:t>
                      </a:r>
                    </a:p>
                  </a:txBody>
                  <a:tcPr/>
                </a:tc>
                <a:tc>
                  <a:txBody>
                    <a:bodyPr/>
                    <a:lstStyle/>
                    <a:p>
                      <a:r>
                        <a:rPr lang="da-DK" sz="1200" dirty="0"/>
                        <a:t>2025</a:t>
                      </a:r>
                    </a:p>
                  </a:txBody>
                  <a:tcPr/>
                </a:tc>
                <a:extLst>
                  <a:ext uri="{0D108BD9-81ED-4DB2-BD59-A6C34878D82A}">
                    <a16:rowId xmlns:a16="http://schemas.microsoft.com/office/drawing/2014/main" val="1288687238"/>
                  </a:ext>
                </a:extLst>
              </a:tr>
              <a:tr h="362396">
                <a:tc>
                  <a:txBody>
                    <a:bodyPr/>
                    <a:lstStyle/>
                    <a:p>
                      <a:pPr algn="ctr"/>
                      <a:r>
                        <a:rPr lang="da-DK" sz="1200" dirty="0"/>
                        <a:t>Gl. regler</a:t>
                      </a:r>
                    </a:p>
                  </a:txBody>
                  <a:tcPr/>
                </a:tc>
                <a:tc gridSpan="2">
                  <a:txBody>
                    <a:bodyPr/>
                    <a:lstStyle/>
                    <a:p>
                      <a:pPr algn="ctr"/>
                      <a:r>
                        <a:rPr lang="da-DK" sz="1200" dirty="0"/>
                        <a:t>Udsat</a:t>
                      </a:r>
                    </a:p>
                  </a:txBody>
                  <a:tcPr>
                    <a:solidFill>
                      <a:schemeClr val="accent3">
                        <a:lumMod val="10000"/>
                        <a:lumOff val="90000"/>
                      </a:schemeClr>
                    </a:solidFill>
                  </a:tcPr>
                </a:tc>
                <a:tc hMerge="1">
                  <a:txBody>
                    <a:bodyPr/>
                    <a:lstStyle/>
                    <a:p>
                      <a:endParaRPr lang="da-DK"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200" dirty="0"/>
                        <a:t>6 års regel</a:t>
                      </a:r>
                    </a:p>
                  </a:txBody>
                  <a:tcPr>
                    <a:solidFill>
                      <a:schemeClr val="accent3">
                        <a:lumMod val="10000"/>
                        <a:lumOff val="90000"/>
                      </a:schemeClr>
                    </a:solidFill>
                  </a:tcPr>
                </a:tc>
                <a:tc hMerge="1">
                  <a:txBody>
                    <a:bodyPr/>
                    <a:lstStyle/>
                    <a:p>
                      <a:endParaRPr lang="da-DK"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200" dirty="0"/>
                        <a:t>6 års regel</a:t>
                      </a:r>
                    </a:p>
                  </a:txBody>
                  <a:tcPr>
                    <a:solidFill>
                      <a:schemeClr val="bg1">
                        <a:lumMod val="65000"/>
                      </a:schemeClr>
                    </a:solidFill>
                  </a:tcPr>
                </a:tc>
                <a:tc hMerge="1">
                  <a:txBody>
                    <a:bodyPr/>
                    <a:lstStyle/>
                    <a:p>
                      <a:endParaRPr lang="da-DK" dirty="0"/>
                    </a:p>
                  </a:txBody>
                  <a:tcPr/>
                </a:tc>
                <a:extLst>
                  <a:ext uri="{0D108BD9-81ED-4DB2-BD59-A6C34878D82A}">
                    <a16:rowId xmlns:a16="http://schemas.microsoft.com/office/drawing/2014/main" val="3201596297"/>
                  </a:ext>
                </a:extLst>
              </a:tr>
              <a:tr h="36239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200" dirty="0"/>
                        <a:t>Nye regler</a:t>
                      </a: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200" dirty="0"/>
                        <a:t>6 års regel</a:t>
                      </a:r>
                    </a:p>
                  </a:txBody>
                  <a:tcPr>
                    <a:solidFill>
                      <a:schemeClr val="bg1">
                        <a:lumMod val="65000"/>
                      </a:schemeClr>
                    </a:solidFill>
                  </a:tcPr>
                </a:tc>
                <a:tc hMerge="1">
                  <a:txBody>
                    <a:bodyPr/>
                    <a:lstStyle/>
                    <a:p>
                      <a:endParaRPr lang="da-DK"/>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200"/>
                        <a:t>Ingen 6 års regel</a:t>
                      </a:r>
                    </a:p>
                  </a:txBody>
                  <a:tcPr>
                    <a:solidFill>
                      <a:schemeClr val="bg1">
                        <a:lumMod val="65000"/>
                      </a:schemeClr>
                    </a:solidFill>
                  </a:tcPr>
                </a:tc>
                <a:tc hMerge="1">
                  <a:txBody>
                    <a:bodyPr/>
                    <a:lstStyle/>
                    <a:p>
                      <a:endParaRPr lang="da-DK"/>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200" dirty="0"/>
                        <a:t>Ingen 6 års regel</a:t>
                      </a:r>
                    </a:p>
                  </a:txBody>
                  <a:tcPr>
                    <a:solidFill>
                      <a:schemeClr val="accent3">
                        <a:lumMod val="10000"/>
                        <a:lumOff val="90000"/>
                      </a:schemeClr>
                    </a:solidFill>
                  </a:tcPr>
                </a:tc>
                <a:tc hMerge="1">
                  <a:txBody>
                    <a:bodyPr/>
                    <a:lstStyle/>
                    <a:p>
                      <a:endParaRPr lang="da-DK"/>
                    </a:p>
                  </a:txBody>
                  <a:tcPr/>
                </a:tc>
                <a:extLst>
                  <a:ext uri="{0D108BD9-81ED-4DB2-BD59-A6C34878D82A}">
                    <a16:rowId xmlns:a16="http://schemas.microsoft.com/office/drawing/2014/main" val="2059914918"/>
                  </a:ext>
                </a:extLst>
              </a:tr>
            </a:tbl>
          </a:graphicData>
        </a:graphic>
      </p:graphicFrame>
    </p:spTree>
    <p:extLst>
      <p:ext uri="{BB962C8B-B14F-4D97-AF65-F5344CB8AC3E}">
        <p14:creationId xmlns:p14="http://schemas.microsoft.com/office/powerpoint/2010/main" val="3912497229"/>
      </p:ext>
    </p:extLst>
  </p:cSld>
  <p:clrMapOvr>
    <a:masterClrMapping/>
  </p:clrMapOvr>
</p:sld>
</file>

<file path=ppt/theme/theme1.xml><?xml version="1.0" encoding="utf-8"?>
<a:theme xmlns:a="http://schemas.openxmlformats.org/drawingml/2006/main" name="Default Theme">
  <a:themeElements>
    <a:clrScheme name="KOMBIT">
      <a:dk1>
        <a:srgbClr val="111111"/>
      </a:dk1>
      <a:lt1>
        <a:srgbClr val="FFFFFF"/>
      </a:lt1>
      <a:dk2>
        <a:srgbClr val="CCC09E"/>
      </a:dk2>
      <a:lt2>
        <a:srgbClr val="F3EFE0"/>
      </a:lt2>
      <a:accent1>
        <a:srgbClr val="EB052F"/>
      </a:accent1>
      <a:accent2>
        <a:srgbClr val="3373D2"/>
      </a:accent2>
      <a:accent3>
        <a:srgbClr val="1C3F32"/>
      </a:accent3>
      <a:accent4>
        <a:srgbClr val="580D28"/>
      </a:accent4>
      <a:accent5>
        <a:srgbClr val="9656D7"/>
      </a:accent5>
      <a:accent6>
        <a:srgbClr val="B30E60"/>
      </a:accent6>
      <a:hlink>
        <a:srgbClr val="696969"/>
      </a:hlink>
      <a:folHlink>
        <a:srgbClr val="D6D6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Aft>
            <a:spcPts val="300"/>
          </a:spcAft>
          <a:defRPr sz="1000" dirty="0" smtClean="0">
            <a:solidFill>
              <a:schemeClr val="tx1"/>
            </a:solidFill>
            <a:latin typeface="Neue Haas Grotesk Text Pro" panose="020B0504020202020204" pitchFamily="34" charset="77"/>
            <a:cs typeface="Arial"/>
          </a:defRPr>
        </a:defPPr>
      </a:lstStyle>
      <a:style>
        <a:lnRef idx="1">
          <a:schemeClr val="accent1"/>
        </a:lnRef>
        <a:fillRef idx="3">
          <a:schemeClr val="accent1"/>
        </a:fillRef>
        <a:effectRef idx="2">
          <a:schemeClr val="accent1"/>
        </a:effectRef>
        <a:fontRef idx="minor">
          <a:schemeClr val="lt1"/>
        </a:fontRef>
      </a:style>
    </a:spDef>
    <a:lnDef>
      <a:spPr bwMode="auto">
        <a:noFill/>
        <a:ln w="9525" algn="ctr">
          <a:solidFill>
            <a:schemeClr val="tx1"/>
          </a:solidFill>
          <a:prstDash val="solid"/>
          <a:round/>
          <a:headEnd type="none" w="med" len="med"/>
          <a:tailEnd type="none" w="med" len="med"/>
        </a:ln>
        <a:extLst>
          <a:ext uri="{909E8E84-426E-40dd-AFC4-6F175D3DCCD1}">
            <a14:hiddenFill xmlns:a14="http://schemas.microsoft.com/office/drawing/2010/main" xmlns="" xmlns:p="http://schemas.openxmlformats.org/presentationml/2006/main">
              <a:noFill/>
            </a14:hiddenFill>
          </a:ext>
        </a:extLst>
      </a:spPr>
      <a:bodyPr/>
      <a:lstStyle/>
    </a:lnDef>
    <a:txDef>
      <a:spPr>
        <a:noFill/>
        <a:ln>
          <a:noFill/>
        </a:ln>
      </a:spPr>
      <a:bodyPr wrap="square">
        <a:noAutofit/>
      </a:bodyPr>
      <a:lstStyle>
        <a:defPPr algn="l">
          <a:spcAft>
            <a:spcPts val="300"/>
          </a:spcAft>
          <a:defRPr sz="1000" kern="0" dirty="0" err="1">
            <a:latin typeface="Neue Haas Grotesk Text Pro" panose="020B0504020202020204" pitchFamily="34" charset="77"/>
            <a:cs typeface="Arial"/>
          </a:defRPr>
        </a:defPPr>
      </a:lstStyle>
    </a:txDef>
  </a:objectDefaults>
  <a:extraClrSchemeLst/>
  <a:extLst>
    <a:ext uri="{05A4C25C-085E-4340-85A3-A5531E510DB2}">
      <thm15:themeFamily xmlns:thm15="http://schemas.microsoft.com/office/thememl/2012/main" name="Default Theme" id="{C7AC0F08-1B09-4FEC-AE72-41B55077FA75}" vid="{E4698925-7EE4-4D81-A0C2-2FB19D40660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bejdspakke xmlns="E40D5550-2BEE-4B41-86B5-6DCF3B4E7C1C">90</Arbejdspakke>
    <Produkt xmlns="E40D5550-2BEE-4B41-86B5-6DCF3B4E7C1C">99</Produkt>
    <dbbd091c3665496983deaf2c1e5421e8 xmlns="1ad18e57-1846-4ffb-a171-01e80b4d2f32">
      <Terms xmlns="http://schemas.microsoft.com/office/infopath/2007/PartnerControls">
        <TermInfo xmlns="http://schemas.microsoft.com/office/infopath/2007/PartnerControls">
          <TermName xmlns="http://schemas.microsoft.com/office/infopath/2007/PartnerControls">Præsentation</TermName>
          <TermId xmlns="http://schemas.microsoft.com/office/infopath/2007/PartnerControls">bb619a9a-a82c-4f9e-a1df-bd5417f80ab4</TermId>
        </TermInfo>
      </Terms>
    </dbbd091c3665496983deaf2c1e5421e8>
    <m58fa08f697546ad9c9c3d2382b429ae xmlns="1ad18e57-1846-4ffb-a171-01e80b4d2f32">
      <Terms xmlns="http://schemas.microsoft.com/office/infopath/2007/PartnerControls">
        <TermInfo xmlns="http://schemas.microsoft.com/office/infopath/2007/PartnerControls">
          <TermName xmlns="http://schemas.microsoft.com/office/infopath/2007/PartnerControls">Ekstern</TermName>
          <TermId xmlns="http://schemas.microsoft.com/office/infopath/2007/PartnerControls">95ef43ab-9e36-4dab-816d-0787e44693bc</TermId>
        </TermInfo>
      </Terms>
    </m58fa08f697546ad9c9c3d2382b429ae>
    <TaxCatchAll xmlns="1ad18e57-1846-4ffb-a171-01e80b4d2f32">
      <Value>1583</Value>
      <Value>1683</Value>
    </TaxCatchAll>
    <Flyt_x0020_til_x0020_arkiv xmlns="1ad18e57-1846-4ffb-a171-01e80b4d2f32">false</Flyt_x0020_til_x0020_arkiv>
    <c451ce8205554d0399649e204cacaaa8 xmlns="1ad18e57-1846-4ffb-a171-01e80b4d2f32">
      <Terms xmlns="http://schemas.microsoft.com/office/infopath/2007/PartnerControls"/>
    </c451ce8205554d0399649e204cacaaa8>
    <_dlc_DocId xmlns="1ad18e57-1846-4ffb-a171-01e80b4d2f32">KUSWZMNXHWK5-430500394-43058</_dlc_DocId>
    <_dlc_DocIdUrl xmlns="1ad18e57-1846-4ffb-a171-01e80b4d2f32">
      <Url>https://share-it.kombit.dk/P0136/_layouts/15/DocIdRedir.aspx?ID=KUSWZMNXHWK5-430500394-43058</Url>
      <Description>KUSWZMNXHWK5-430500394-43058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Leverancedokument (PowerPoint)" ma:contentTypeID="0x0101002046B6C8D193AC4A8CC7ECD2839F9CBB030052FB99C9682EF04AA508B35927042B26" ma:contentTypeVersion="19" ma:contentTypeDescription="" ma:contentTypeScope="" ma:versionID="83b5c8978166d16ee5657493625c2889">
  <xsd:schema xmlns:xsd="http://www.w3.org/2001/XMLSchema" xmlns:xs="http://www.w3.org/2001/XMLSchema" xmlns:p="http://schemas.microsoft.com/office/2006/metadata/properties" xmlns:ns3="1ad18e57-1846-4ffb-a171-01e80b4d2f32" xmlns:ns4="E40D5550-2BEE-4B41-86B5-6DCF3B4E7C1C" targetNamespace="http://schemas.microsoft.com/office/2006/metadata/properties" ma:root="true" ma:fieldsID="4ede5a408bbe8df2d5868a2766db3670" ns3:_="" ns4:_="">
    <xsd:import namespace="1ad18e57-1846-4ffb-a171-01e80b4d2f32"/>
    <xsd:import namespace="E40D5550-2BEE-4B41-86B5-6DCF3B4E7C1C"/>
    <xsd:element name="properties">
      <xsd:complexType>
        <xsd:sequence>
          <xsd:element name="documentManagement">
            <xsd:complexType>
              <xsd:all>
                <xsd:element ref="ns3:dbbd091c3665496983deaf2c1e5421e8" minOccurs="0"/>
                <xsd:element ref="ns3:TaxCatchAll" minOccurs="0"/>
                <xsd:element ref="ns3:TaxCatchAllLabel" minOccurs="0"/>
                <xsd:element ref="ns3:c451ce8205554d0399649e204cacaaa8" minOccurs="0"/>
                <xsd:element ref="ns3:m58fa08f697546ad9c9c3d2382b429ae" minOccurs="0"/>
                <xsd:element ref="ns3:Flyt_x0020_til_x0020_arkiv" minOccurs="0"/>
                <xsd:element ref="ns4:Arbejdspakke" minOccurs="0"/>
                <xsd:element ref="ns4:Produk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d18e57-1846-4ffb-a171-01e80b4d2f32" elementFormDefault="qualified">
    <xsd:import namespace="http://schemas.microsoft.com/office/2006/documentManagement/types"/>
    <xsd:import namespace="http://schemas.microsoft.com/office/infopath/2007/PartnerControls"/>
    <xsd:element name="dbbd091c3665496983deaf2c1e5421e8" ma:index="9" ma:taxonomy="true" ma:internalName="dbbd091c3665496983deaf2c1e5421e8" ma:taxonomyFieldName="Leverancetype" ma:displayName="Leverancetype" ma:indexed="true" ma:default="" ma:fieldId="{dbbd091c-3665-4969-83de-af2c1e5421e8}" ma:sspId="efb1083d-7045-4fd7-9409-417f0f74db49" ma:termSetId="2de6e197-0de2-4682-8bfd-dca26349656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259305a2-eae7-4539-8fbb-789e91726657}" ma:internalName="TaxCatchAll" ma:showField="CatchAllData" ma:web="1ad18e57-1846-4ffb-a171-01e80b4d2f32">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259305a2-eae7-4539-8fbb-789e91726657}" ma:internalName="TaxCatchAllLabel" ma:readOnly="true" ma:showField="CatchAllDataLabel" ma:web="1ad18e57-1846-4ffb-a171-01e80b4d2f32">
      <xsd:complexType>
        <xsd:complexContent>
          <xsd:extension base="dms:MultiChoiceLookup">
            <xsd:sequence>
              <xsd:element name="Value" type="dms:Lookup" maxOccurs="unbounded" minOccurs="0" nillable="true"/>
            </xsd:sequence>
          </xsd:extension>
        </xsd:complexContent>
      </xsd:complexType>
    </xsd:element>
    <xsd:element name="c451ce8205554d0399649e204cacaaa8" ma:index="13" nillable="true" ma:taxonomy="true" ma:internalName="c451ce8205554d0399649e204cacaaa8" ma:taxonomyFieldName="Leveranceemne" ma:displayName="Leveranceemne" ma:default="" ma:fieldId="{c451ce82-0555-4d03-9964-9e204cacaaa8}" ma:sspId="efb1083d-7045-4fd7-9409-417f0f74db49" ma:termSetId="6743bab4-90ff-47fd-be26-c308944563ee" ma:anchorId="00000000-0000-0000-0000-000000000000" ma:open="false" ma:isKeyword="false">
      <xsd:complexType>
        <xsd:sequence>
          <xsd:element ref="pc:Terms" minOccurs="0" maxOccurs="1"/>
        </xsd:sequence>
      </xsd:complexType>
    </xsd:element>
    <xsd:element name="m58fa08f697546ad9c9c3d2382b429ae" ma:index="15" ma:taxonomy="true" ma:internalName="m58fa08f697546ad9c9c3d2382b429ae" ma:taxonomyFieldName="Interessenter" ma:displayName="Interessenter" ma:readOnly="false" ma:default="" ma:fieldId="{658fa08f-6975-46ad-9c9c-3d2382b429ae}" ma:sspId="efb1083d-7045-4fd7-9409-417f0f74db49" ma:termSetId="9a82c93d-e0ab-4d8a-98c1-b2918757e48d" ma:anchorId="00000000-0000-0000-0000-000000000000" ma:open="false" ma:isKeyword="false">
      <xsd:complexType>
        <xsd:sequence>
          <xsd:element ref="pc:Terms" minOccurs="0" maxOccurs="1"/>
        </xsd:sequence>
      </xsd:complexType>
    </xsd:element>
    <xsd:element name="Flyt_x0020_til_x0020_arkiv" ma:index="17" nillable="true" ma:displayName="Flyt til arkiv" ma:default="0" ma:indexed="true" ma:internalName="Flyt_x0020_til_x0020_arkiv">
      <xsd:simpleType>
        <xsd:restriction base="dms:Boolean"/>
      </xsd:simpleType>
    </xsd:element>
    <xsd:element name="_dlc_DocId" ma:index="20" nillable="true" ma:displayName="Værdi for dokument-id" ma:description="Værdien af det dokument-id, der er tildelt dette element." ma:internalName="_dlc_DocId" ma:readOnly="true">
      <xsd:simpleType>
        <xsd:restriction base="dms:Text"/>
      </xsd:simpleType>
    </xsd:element>
    <xsd:element name="_dlc_DocIdUrl" ma:index="21"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40D5550-2BEE-4B41-86B5-6DCF3B4E7C1C" elementFormDefault="qualified">
    <xsd:import namespace="http://schemas.microsoft.com/office/2006/documentManagement/types"/>
    <xsd:import namespace="http://schemas.microsoft.com/office/infopath/2007/PartnerControls"/>
    <xsd:element name="Arbejdspakke" ma:index="18" nillable="true" ma:displayName="Arbejdspakke" ma:indexed="true" ma:list="{E9F85BCF-B6E3-41A6-A315-61412F09A3B0}" ma:internalName="Arbejdspakke" ma:showField="Arbejdspakke_x0020_titel">
      <xsd:simpleType>
        <xsd:restriction base="dms:Lookup"/>
      </xsd:simpleType>
    </xsd:element>
    <xsd:element name="Produkt" ma:index="19" nillable="true" ma:displayName="Produkt" ma:list="{E9F85BCF-B6E3-41A6-A315-61412F09A3B0}" ma:internalName="Produkt" ma:showField="Produkttitel">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displayName="Titel"/>
        <xsd:element ref="dc:subject" minOccurs="0" maxOccurs="1"/>
        <xsd:element ref="dc:description" minOccurs="0" maxOccurs="1"/>
        <xsd:element name="keywords" minOccurs="0" maxOccurs="1" type="xsd:string"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801EC9-CA86-44FD-86F7-995849BE1DDD}">
  <ds:schemaRefs>
    <ds:schemaRef ds:uri="http://schemas.microsoft.com/sharepoint/events"/>
  </ds:schemaRefs>
</ds:datastoreItem>
</file>

<file path=customXml/itemProps2.xml><?xml version="1.0" encoding="utf-8"?>
<ds:datastoreItem xmlns:ds="http://schemas.openxmlformats.org/officeDocument/2006/customXml" ds:itemID="{A575170A-0BAD-404C-ADA1-9E399BE76830}">
  <ds:schemaRefs>
    <ds:schemaRef ds:uri="http://schemas.microsoft.com/sharepoint/v3/contenttype/forms"/>
  </ds:schemaRefs>
</ds:datastoreItem>
</file>

<file path=customXml/itemProps3.xml><?xml version="1.0" encoding="utf-8"?>
<ds:datastoreItem xmlns:ds="http://schemas.openxmlformats.org/officeDocument/2006/customXml" ds:itemID="{BC11DE30-0C7F-46E8-BD01-D128B76184D5}">
  <ds:schemaRefs>
    <ds:schemaRef ds:uri="http://purl.org/dc/dcmitype/"/>
    <ds:schemaRef ds:uri="http://schemas.microsoft.com/office/infopath/2007/PartnerControls"/>
    <ds:schemaRef ds:uri="E40D5550-2BEE-4B41-86B5-6DCF3B4E7C1C"/>
    <ds:schemaRef ds:uri="http://schemas.microsoft.com/office/2006/metadata/properties"/>
    <ds:schemaRef ds:uri="http://www.w3.org/XML/1998/namespace"/>
    <ds:schemaRef ds:uri="http://schemas.microsoft.com/office/2006/documentManagement/types"/>
    <ds:schemaRef ds:uri="http://purl.org/dc/terms/"/>
    <ds:schemaRef ds:uri="http://schemas.openxmlformats.org/package/2006/metadata/core-properties"/>
    <ds:schemaRef ds:uri="1ad18e57-1846-4ffb-a171-01e80b4d2f32"/>
    <ds:schemaRef ds:uri="http://purl.org/dc/elements/1.1/"/>
  </ds:schemaRefs>
</ds:datastoreItem>
</file>

<file path=customXml/itemProps4.xml><?xml version="1.0" encoding="utf-8"?>
<ds:datastoreItem xmlns:ds="http://schemas.openxmlformats.org/officeDocument/2006/customXml" ds:itemID="{D7431846-6B04-41E7-8EA1-394684D32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d18e57-1846-4ffb-a171-01e80b4d2f32"/>
    <ds:schemaRef ds:uri="E40D5550-2BEE-4B41-86B5-6DCF3B4E7C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10484</TotalTime>
  <Words>1010</Words>
  <Application>Microsoft Office PowerPoint</Application>
  <PresentationFormat>Skærmshow (16:9)</PresentationFormat>
  <Paragraphs>173</Paragraphs>
  <Slides>14</Slides>
  <Notes>0</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14</vt:i4>
      </vt:variant>
    </vt:vector>
  </HeadingPairs>
  <TitlesOfParts>
    <vt:vector size="24" baseType="lpstr">
      <vt:lpstr>Aptos</vt:lpstr>
      <vt:lpstr>Arial</vt:lpstr>
      <vt:lpstr>Calibri</vt:lpstr>
      <vt:lpstr>CambriaMath</vt:lpstr>
      <vt:lpstr>Helvetica</vt:lpstr>
      <vt:lpstr>Neue Haas Grotesk Text Pro</vt:lpstr>
      <vt:lpstr>Normal systemskrift</vt:lpstr>
      <vt:lpstr>Source Sans Pro Light</vt:lpstr>
      <vt:lpstr>Wingdings</vt:lpstr>
      <vt:lpstr>Default Theme</vt:lpstr>
      <vt:lpstr>MAF i KP Opfølgningsmøde vedr. reguleringslister</vt:lpstr>
      <vt:lpstr>Om spørgsmål</vt:lpstr>
      <vt:lpstr>Dagsorden</vt:lpstr>
      <vt:lpstr>Dagsorden</vt:lpstr>
      <vt:lpstr>Nyfundne fejl </vt:lpstr>
      <vt:lpstr>Nyfundne fejl – ny leverance </vt:lpstr>
      <vt:lpstr>Dagsorden</vt:lpstr>
      <vt:lpstr>Eksempler på gældende regelsæt</vt:lpstr>
      <vt:lpstr>Eksempler på gældende regelsæt</vt:lpstr>
      <vt:lpstr>Dagsorden</vt:lpstr>
      <vt:lpstr>Praktiske forhold</vt:lpstr>
      <vt:lpstr>Praktiske forhold</vt:lpstr>
      <vt:lpstr>Praktiske forhold</vt:lpstr>
      <vt:lpstr>PowerPoint-præsentation</vt:lpstr>
    </vt:vector>
  </TitlesOfParts>
  <Company>Kombit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MAF i KP Opfølgningsmøde vedr. reguleringslister</dc:title>
  <dc:creator>Otto Plantener Jensen</dc:creator>
  <cp:lastModifiedBy>Aske Walther Sørensen</cp:lastModifiedBy>
  <cp:revision>1</cp:revision>
  <cp:lastPrinted>2024-06-06T10:45:45Z</cp:lastPrinted>
  <dcterms:created xsi:type="dcterms:W3CDTF">2024-05-23T09:27:16Z</dcterms:created>
  <dcterms:modified xsi:type="dcterms:W3CDTF">2024-06-07T11:04:50Z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0x0101002046B6C8D193AC4A8CC7ECD2839F9CBB030052FB99C9682EF04AA508B35927042B26</vt:lpwstr>
  </property>
  <property fmtid="{D5CDD505-2E9C-101B-9397-08002B2CF9AE}" pid="3" name="Interessenter">
    <vt:lpwstr>1683;#Ekstern|95ef43ab-9e36-4dab-816d-0787e44693bc</vt:lpwstr>
  </property>
  <property fmtid="{D5CDD505-2E9C-101B-9397-08002B2CF9AE}" pid="4" name="Leveranceemne">
    <vt:lpwstr/>
  </property>
  <property fmtid="{D5CDD505-2E9C-101B-9397-08002B2CF9AE}" pid="5" name="Leverancetype">
    <vt:lpwstr>1583;#Præsentation|bb619a9a-a82c-4f9e-a1df-bd5417f80ab4</vt:lpwstr>
  </property>
  <property fmtid="{D5CDD505-2E9C-101B-9397-08002B2CF9AE}" pid="6" name="_dlc_DocIdItemGuid">
    <vt:lpwstr>4b1aac6d-7eed-4dd6-9123-7a75b7a3b7ec</vt:lpwstr>
  </property>
</Properties>
</file>